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6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--" initials="-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2" autoAdjust="0"/>
    <p:restoredTop sz="81765" autoAdjust="0"/>
  </p:normalViewPr>
  <p:slideViewPr>
    <p:cSldViewPr>
      <p:cViewPr varScale="1">
        <p:scale>
          <a:sx n="92" d="100"/>
          <a:sy n="92" d="100"/>
        </p:scale>
        <p:origin x="-9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BFFFA-BED3-409D-A84F-7AFE8D9C7EF4}" type="datetimeFigureOut">
              <a:rPr lang="ru-RU" smtClean="0"/>
              <a:t>20.10.2008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C4BC0-37CF-483E-B688-AAEEC99308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C4BC0-37CF-483E-B688-AAEEC993083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Всё на</a:t>
            </a:r>
            <a:r>
              <a:rPr lang="ru-RU" baseline="0" dirty="0" smtClean="0"/>
              <a:t> портале является </a:t>
            </a:r>
            <a:r>
              <a:rPr lang="ru-RU" baseline="0" dirty="0" err="1" smtClean="0"/>
              <a:t>контентом</a:t>
            </a:r>
            <a:r>
              <a:rPr lang="ru-RU" baseline="0" dirty="0" smtClean="0"/>
              <a:t> и элементами навигации по нему.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C4BC0-37CF-483E-B688-AAEEC9930834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03C45EB-465D-40EC-A5B3-C9B6758585AD}" type="datetime1">
              <a:rPr lang="ru-RU" smtClean="0"/>
              <a:t>20.10.2008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Архитектура высокопроизводительных веб-приложений. Владимир Ковалевский 2008 г.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5572D8F-A166-457C-ADB4-511809EBA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462-31B7-4CC2-B75C-786AEBCF5533}" type="datetime1">
              <a:rPr lang="ru-RU" smtClean="0"/>
              <a:t>20.10.2008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Архитектура высокопроизводительных веб-приложений. Владимир Ковалевский 2008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6F85-2598-4DD4-87E3-9C6D349439A2}" type="datetime1">
              <a:rPr lang="ru-RU" smtClean="0"/>
              <a:t>20.10.2008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Архитектура высокопроизводительных веб-приложений. Владимир Ковалевский 2008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9686-18FB-40FB-B967-AFB98F836855}" type="datetime1">
              <a:rPr lang="ru-RU" smtClean="0"/>
              <a:t>20.10.2008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Архитектура высокопроизводительных веб-приложений. Владимир Ковалевский 2008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F5E3F7F-8133-43B1-AA27-6755CFEA943A}" type="datetime1">
              <a:rPr lang="ru-RU" smtClean="0"/>
              <a:t>20.10.2008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Архитектура высокопроизводительных веб-приложений. Владимир Ковалевский 2008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5572D8F-A166-457C-ADB4-511809EBA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872E-BC32-4AEE-92DF-B0728E98D8A1}" type="datetime1">
              <a:rPr lang="ru-RU" smtClean="0"/>
              <a:t>20.10.2008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Архитектура высокопроизводительных веб-приложений. Владимир Ковалевский 2008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9A8FE-65D1-4984-891D-419DBBA93453}" type="datetime1">
              <a:rPr lang="ru-RU" smtClean="0"/>
              <a:t>20.10.2008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Архитектура высокопроизводительных веб-приложений. Владимир Ковалевский 2008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B453-7462-4C84-A21A-743703CAD725}" type="datetime1">
              <a:rPr lang="ru-RU" smtClean="0"/>
              <a:t>20.10.2008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Архитектура высокопроизводительных веб-приложений. Владимир Ковалевский 2008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428-49AF-41E1-9E69-ADAB2FAAA60E}" type="datetime1">
              <a:rPr lang="ru-RU" smtClean="0"/>
              <a:t>20.10.2008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Архитектура высокопроизводительных веб-приложений. Владимир Ковалевский 2008 г.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D030-8582-4395-A288-B02230D00EC0}" type="datetime1">
              <a:rPr lang="ru-RU" smtClean="0"/>
              <a:t>20.10.2008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Архитектура высокопроизводительных веб-приложений. Владимир Ковалевский 2008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377C-34CA-4BD8-A886-C2025DA263CC}" type="datetime1">
              <a:rPr lang="ru-RU" smtClean="0"/>
              <a:t>20.10.2008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Архитектура высокопроизводительных веб-приложений. Владимир Ковалевский 2008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2F0C55-3FDA-4A7E-9BB8-7A9EBD244519}" type="datetime1">
              <a:rPr lang="ru-RU" smtClean="0"/>
              <a:t>20.10.2008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Архитектура высокопроизводительных веб-приложений. Владимир Ковалевский 2008 г.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572D8F-A166-457C-ADB4-511809EBA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000" dirty="0" smtClean="0"/>
              <a:t>Архитектура высокопроизводительных </a:t>
            </a:r>
            <a:r>
              <a:rPr lang="ru-RU" sz="3000" dirty="0" err="1" smtClean="0"/>
              <a:t>веб-приложений</a:t>
            </a: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Владимир Ковалевский</a:t>
            </a:r>
            <a:r>
              <a:rPr lang="ru-RU" sz="1600" dirty="0" smtClean="0"/>
              <a:t> </a:t>
            </a:r>
            <a:r>
              <a:rPr lang="ru-RU" sz="1600" dirty="0" smtClean="0"/>
              <a:t>2008 г.</a:t>
            </a:r>
            <a:endParaRPr lang="ru-RU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Кэширование. 3-ий уровень.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00100" y="6356350"/>
            <a:ext cx="7858180" cy="365760"/>
          </a:xfrm>
        </p:spPr>
        <p:txBody>
          <a:bodyPr/>
          <a:lstStyle/>
          <a:p>
            <a:r>
              <a:rPr lang="ru-RU" dirty="0" smtClean="0"/>
              <a:t>Архитектура высокопроизводительных </a:t>
            </a:r>
            <a:r>
              <a:rPr lang="ru-RU" dirty="0" err="1" smtClean="0"/>
              <a:t>веб-приложений</a:t>
            </a:r>
            <a:r>
              <a:rPr lang="ru-RU" dirty="0" smtClean="0"/>
              <a:t>. Владимир Ковалевский 2008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Кэш ключей.</a:t>
            </a:r>
          </a:p>
          <a:p>
            <a:r>
              <a:rPr lang="ru-RU" dirty="0" smtClean="0"/>
              <a:t>Запрос – есть набор ключей.</a:t>
            </a:r>
          </a:p>
          <a:p>
            <a:r>
              <a:rPr lang="ru-RU" dirty="0" smtClean="0"/>
              <a:t>Ключ есть внешний идентификатор объекта.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Данные. Оптимизация.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00100" y="6356350"/>
            <a:ext cx="7858180" cy="365760"/>
          </a:xfrm>
        </p:spPr>
        <p:txBody>
          <a:bodyPr/>
          <a:lstStyle/>
          <a:p>
            <a:r>
              <a:rPr lang="ru-RU" dirty="0" smtClean="0"/>
              <a:t>Архитектура высокопроизводительных </a:t>
            </a:r>
            <a:r>
              <a:rPr lang="ru-RU" dirty="0" err="1" smtClean="0"/>
              <a:t>веб-приложений</a:t>
            </a:r>
            <a:r>
              <a:rPr lang="ru-RU" dirty="0" smtClean="0"/>
              <a:t>. Владимир Ковалевский 2008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Представления</a:t>
            </a:r>
          </a:p>
          <a:p>
            <a:r>
              <a:rPr lang="ru-RU" dirty="0" smtClean="0"/>
              <a:t>Сервис статистики</a:t>
            </a:r>
          </a:p>
          <a:p>
            <a:r>
              <a:rPr lang="ru-RU" dirty="0" smtClean="0"/>
              <a:t>Агрегирование данных</a:t>
            </a:r>
          </a:p>
          <a:p>
            <a:r>
              <a:rPr lang="en-US" dirty="0" smtClean="0"/>
              <a:t>OR Mapping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уровня разработки</a:t>
            </a:r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928662" y="6356350"/>
            <a:ext cx="8001056" cy="365760"/>
          </a:xfrm>
        </p:spPr>
        <p:txBody>
          <a:bodyPr/>
          <a:lstStyle/>
          <a:p>
            <a:r>
              <a:rPr lang="ru-RU" dirty="0" smtClean="0"/>
              <a:t>Архитектура высокопроизводительных </a:t>
            </a:r>
            <a:r>
              <a:rPr lang="ru-RU" dirty="0" err="1" smtClean="0"/>
              <a:t>веб-приложений</a:t>
            </a:r>
            <a:r>
              <a:rPr lang="ru-RU" dirty="0" smtClean="0"/>
              <a:t>. Владимир Ковалевский 2008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933580"/>
            <a:ext cx="3400420" cy="1495420"/>
          </a:xfrm>
        </p:spPr>
        <p:txBody>
          <a:bodyPr/>
          <a:lstStyle/>
          <a:p>
            <a:r>
              <a:rPr lang="ru-RU" dirty="0" smtClean="0"/>
              <a:t>Дизайн приложения</a:t>
            </a:r>
          </a:p>
          <a:p>
            <a:r>
              <a:rPr lang="ru-RU" dirty="0" smtClean="0"/>
              <a:t>Кэширование</a:t>
            </a:r>
          </a:p>
          <a:p>
            <a:r>
              <a:rPr lang="ru-RU" dirty="0" smtClean="0"/>
              <a:t>Хранилище данных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Дизайн</a:t>
            </a:r>
            <a:r>
              <a:rPr lang="ru-RU" dirty="0" smtClean="0"/>
              <a:t>. </a:t>
            </a:r>
            <a:r>
              <a:rPr lang="ru-RU" dirty="0" smtClean="0"/>
              <a:t> </a:t>
            </a:r>
            <a:r>
              <a:rPr lang="ru-RU" dirty="0" smtClean="0"/>
              <a:t>О</a:t>
            </a:r>
            <a:r>
              <a:rPr lang="ru-RU" dirty="0" smtClean="0"/>
              <a:t>бъектная </a:t>
            </a:r>
            <a:r>
              <a:rPr lang="ru-RU" dirty="0" smtClean="0"/>
              <a:t>модель.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00100" y="6356350"/>
            <a:ext cx="7929618" cy="365760"/>
          </a:xfrm>
        </p:spPr>
        <p:txBody>
          <a:bodyPr/>
          <a:lstStyle/>
          <a:p>
            <a:r>
              <a:rPr lang="ru-RU" dirty="0" smtClean="0"/>
              <a:t>Архитектура высокопроизводительных </a:t>
            </a:r>
            <a:r>
              <a:rPr lang="ru-RU" dirty="0" err="1" smtClean="0"/>
              <a:t>веб-приложений</a:t>
            </a:r>
            <a:r>
              <a:rPr lang="ru-RU" dirty="0" smtClean="0"/>
              <a:t>. Владимир Ковалевский 2008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229600" cy="2422214"/>
          </a:xfrm>
        </p:spPr>
        <p:txBody>
          <a:bodyPr/>
          <a:lstStyle/>
          <a:p>
            <a:r>
              <a:rPr lang="ru-RU" dirty="0" err="1" smtClean="0"/>
              <a:t>Контент</a:t>
            </a:r>
            <a:endParaRPr lang="ru-RU" dirty="0" smtClean="0"/>
          </a:p>
          <a:p>
            <a:r>
              <a:rPr lang="ru-RU" dirty="0" smtClean="0"/>
              <a:t>Рубрикатор</a:t>
            </a:r>
          </a:p>
          <a:p>
            <a:r>
              <a:rPr lang="ru-RU" dirty="0" smtClean="0"/>
              <a:t>Абстрактная </a:t>
            </a:r>
            <a:r>
              <a:rPr lang="ru-RU" dirty="0" smtClean="0"/>
              <a:t>группа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ru-RU" dirty="0" smtClean="0"/>
              <a:t>измерения.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Дизайн. Политики безопасности.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00100" y="6356350"/>
            <a:ext cx="7929618" cy="365760"/>
          </a:xfrm>
        </p:spPr>
        <p:txBody>
          <a:bodyPr/>
          <a:lstStyle/>
          <a:p>
            <a:r>
              <a:rPr lang="ru-RU" dirty="0" smtClean="0"/>
              <a:t>Архитектура высокопроизводительных </a:t>
            </a:r>
            <a:r>
              <a:rPr lang="ru-RU" dirty="0" err="1" smtClean="0"/>
              <a:t>веб-приложений</a:t>
            </a:r>
            <a:r>
              <a:rPr lang="ru-RU" dirty="0" smtClean="0"/>
              <a:t>. Владимир Ковалевский 2008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92538"/>
            <a:ext cx="8229600" cy="2136462"/>
          </a:xfrm>
        </p:spPr>
        <p:txBody>
          <a:bodyPr>
            <a:normAutofit/>
          </a:bodyPr>
          <a:lstStyle/>
          <a:p>
            <a:r>
              <a:rPr lang="ru-RU" dirty="0" smtClean="0"/>
              <a:t>Актуальность.</a:t>
            </a:r>
          </a:p>
          <a:p>
            <a:r>
              <a:rPr lang="ru-RU" dirty="0" smtClean="0"/>
              <a:t>Роли.</a:t>
            </a:r>
          </a:p>
          <a:p>
            <a:r>
              <a:rPr lang="ru-RU" dirty="0" smtClean="0"/>
              <a:t>Администрирование.</a:t>
            </a:r>
          </a:p>
          <a:p>
            <a:r>
              <a:rPr lang="ru-RU" dirty="0" smtClean="0"/>
              <a:t>Фабрика политик.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Дизайн. Монолит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ru-RU" dirty="0" smtClean="0"/>
              <a:t>Сервисы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00100" y="6356350"/>
            <a:ext cx="7786742" cy="365760"/>
          </a:xfrm>
        </p:spPr>
        <p:txBody>
          <a:bodyPr/>
          <a:lstStyle/>
          <a:p>
            <a:r>
              <a:rPr lang="ru-RU" dirty="0" smtClean="0"/>
              <a:t>Архитектура высокопроизводительных </a:t>
            </a:r>
            <a:r>
              <a:rPr lang="ru-RU" dirty="0" err="1" smtClean="0"/>
              <a:t>веб-приложений</a:t>
            </a:r>
            <a:r>
              <a:rPr lang="ru-RU" dirty="0" smtClean="0"/>
              <a:t>. Владимир Ковалевский 2008 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Монолит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Сервисы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Всё в одном месте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Распределённая</a:t>
                      </a:r>
                      <a:r>
                        <a:rPr lang="ru-RU" baseline="0" dirty="0" smtClean="0"/>
                        <a:t> разработка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Быстрая разработка модулей в рамках одного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Отказоустойчивость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Простое</a:t>
                      </a:r>
                      <a:r>
                        <a:rPr lang="ru-RU" baseline="0" dirty="0" smtClean="0"/>
                        <a:t> управление релизами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Неравномерное распределение нагрузки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Равномерное</a:t>
                      </a:r>
                      <a:r>
                        <a:rPr lang="ru-RU" baseline="0" dirty="0" smtClean="0"/>
                        <a:t> распределение нагрузки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Интеграция</a:t>
                      </a:r>
                      <a:r>
                        <a:rPr lang="ru-RU" baseline="0" dirty="0" smtClean="0"/>
                        <a:t> с другими системами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Простое</a:t>
                      </a:r>
                      <a:r>
                        <a:rPr lang="ru-RU" baseline="0" dirty="0" smtClean="0"/>
                        <a:t> администрирование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Инкапсуляция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Единое</a:t>
                      </a:r>
                      <a:r>
                        <a:rPr lang="ru-RU" baseline="0" dirty="0" smtClean="0"/>
                        <a:t> хранилище данных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Распределённый </a:t>
                      </a:r>
                      <a:r>
                        <a:rPr lang="ru-RU" dirty="0" err="1" smtClean="0"/>
                        <a:t>хостинг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Менее требовательна</a:t>
                      </a:r>
                      <a:r>
                        <a:rPr lang="ru-RU" baseline="0" dirty="0" smtClean="0"/>
                        <a:t> к аппаратным ресурсам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Дизайн. Вывод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00100" y="6356350"/>
            <a:ext cx="7929618" cy="365760"/>
          </a:xfrm>
        </p:spPr>
        <p:txBody>
          <a:bodyPr/>
          <a:lstStyle/>
          <a:p>
            <a:r>
              <a:rPr lang="ru-RU" smtClean="0"/>
              <a:t>Архитектура высокопроизводительных веб-приложений. Владимир Ковалевский 2008 г.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Единая объектная модель для всех частей системы.</a:t>
            </a:r>
          </a:p>
          <a:p>
            <a:r>
              <a:rPr lang="ru-RU" dirty="0" smtClean="0"/>
              <a:t>Отказоустойчивость.</a:t>
            </a:r>
          </a:p>
          <a:p>
            <a:r>
              <a:rPr lang="ru-RU" dirty="0" smtClean="0"/>
              <a:t>Администрирование приложения.</a:t>
            </a:r>
          </a:p>
          <a:p>
            <a:r>
              <a:rPr lang="ru-RU" dirty="0" smtClean="0"/>
              <a:t>Возможность распределённой разработки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Использование монолит и сервис в тандеме.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Кэширование. Причины.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00100" y="6356350"/>
            <a:ext cx="7858180" cy="365760"/>
          </a:xfrm>
        </p:spPr>
        <p:txBody>
          <a:bodyPr/>
          <a:lstStyle/>
          <a:p>
            <a:r>
              <a:rPr lang="ru-RU" dirty="0" smtClean="0"/>
              <a:t>Архитектура высокопроизводительных </a:t>
            </a:r>
            <a:r>
              <a:rPr lang="ru-RU" dirty="0" err="1" smtClean="0"/>
              <a:t>веб-приложений</a:t>
            </a:r>
            <a:r>
              <a:rPr lang="ru-RU" dirty="0" smtClean="0"/>
              <a:t>. Владимир Ковалевский 2008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Распределение нагрузки.</a:t>
            </a:r>
          </a:p>
          <a:p>
            <a:r>
              <a:rPr lang="ru-RU" dirty="0" smtClean="0"/>
              <a:t>Приближение данных к клиенту.</a:t>
            </a:r>
          </a:p>
          <a:p>
            <a:r>
              <a:rPr lang="ru-RU" dirty="0" smtClean="0"/>
              <a:t>Отказоустойчивость.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Кэширование. 1-ый уровень.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00100" y="6356350"/>
            <a:ext cx="7858180" cy="365760"/>
          </a:xfrm>
        </p:spPr>
        <p:txBody>
          <a:bodyPr/>
          <a:lstStyle/>
          <a:p>
            <a:r>
              <a:rPr lang="ru-RU" dirty="0" smtClean="0"/>
              <a:t>Архитектура высокопроизводительных </a:t>
            </a:r>
            <a:r>
              <a:rPr lang="ru-RU" dirty="0" err="1" smtClean="0"/>
              <a:t>веб-приложений</a:t>
            </a:r>
            <a:r>
              <a:rPr lang="ru-RU" dirty="0" smtClean="0"/>
              <a:t>. Владимир Ковалевский 2008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Кэш с вёрсткой.</a:t>
            </a:r>
          </a:p>
          <a:p>
            <a:r>
              <a:rPr lang="ru-RU" dirty="0" smtClean="0"/>
              <a:t>Частичное кэширование.</a:t>
            </a:r>
          </a:p>
          <a:p>
            <a:r>
              <a:rPr lang="ru-RU" dirty="0" smtClean="0"/>
              <a:t>Регулирование кэширования при помощи интерфейсов.</a:t>
            </a:r>
          </a:p>
          <a:p>
            <a:r>
              <a:rPr lang="ru-RU" dirty="0" smtClean="0"/>
              <a:t>Описание вёрстки хранится в формате </a:t>
            </a:r>
            <a:r>
              <a:rPr lang="en-US" dirty="0" smtClean="0"/>
              <a:t>XML.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Кэширование. 2-ой уровень.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00100" y="6356350"/>
            <a:ext cx="7858180" cy="365760"/>
          </a:xfrm>
        </p:spPr>
        <p:txBody>
          <a:bodyPr/>
          <a:lstStyle/>
          <a:p>
            <a:r>
              <a:rPr lang="ru-RU" dirty="0" smtClean="0"/>
              <a:t>Архитектура высокопроизводительных </a:t>
            </a:r>
            <a:r>
              <a:rPr lang="ru-RU" dirty="0" err="1" smtClean="0"/>
              <a:t>веб-приложений</a:t>
            </a:r>
            <a:r>
              <a:rPr lang="ru-RU" dirty="0" smtClean="0"/>
              <a:t>. Владимир Ковалевский 2008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Кэш объектов.</a:t>
            </a:r>
          </a:p>
          <a:p>
            <a:r>
              <a:rPr lang="ru-RU" dirty="0" smtClean="0"/>
              <a:t>Однородный кэш.</a:t>
            </a:r>
          </a:p>
          <a:p>
            <a:r>
              <a:rPr lang="ru-RU" dirty="0" smtClean="0"/>
              <a:t>Внутренние и внешние идентификаторы объектов.</a:t>
            </a:r>
          </a:p>
          <a:p>
            <a:r>
              <a:rPr lang="ru-RU" dirty="0" smtClean="0"/>
              <a:t>Разделение и безопасность пользовательского </a:t>
            </a:r>
            <a:r>
              <a:rPr lang="ru-RU" dirty="0" err="1" smtClean="0"/>
              <a:t>кеша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2D8F-A166-457C-ADB4-511809EBA2E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2739</TotalTime>
  <Words>322</Words>
  <Application>Microsoft Office PowerPoint</Application>
  <PresentationFormat>Экран (4:3)</PresentationFormat>
  <Paragraphs>84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Архитектура высокопроизводительных веб-приложений</vt:lpstr>
      <vt:lpstr>3 уровня разработки</vt:lpstr>
      <vt:lpstr>Дизайн.  Объектная модель.</vt:lpstr>
      <vt:lpstr>Дизайн. Политики безопасности.</vt:lpstr>
      <vt:lpstr>Дизайн. Монолит vs Сервисы</vt:lpstr>
      <vt:lpstr>Дизайн. Вывод</vt:lpstr>
      <vt:lpstr>Кэширование. Причины. </vt:lpstr>
      <vt:lpstr>Кэширование. 1-ый уровень.</vt:lpstr>
      <vt:lpstr>Кэширование. 2-ой уровень.</vt:lpstr>
      <vt:lpstr>Кэширование. 3-ий уровень.</vt:lpstr>
      <vt:lpstr>Данные. Оптимизация.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Архитектура высокопроизводительных веб-приложений</dc:title>
  <dc:creator>---</dc:creator>
  <cp:lastModifiedBy>---</cp:lastModifiedBy>
  <cp:revision>35</cp:revision>
  <dcterms:created xsi:type="dcterms:W3CDTF">2008-10-14T09:27:55Z</dcterms:created>
  <dcterms:modified xsi:type="dcterms:W3CDTF">2008-10-21T05:57:01Z</dcterms:modified>
</cp:coreProperties>
</file>