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16" r:id="rId3"/>
    <p:sldId id="318" r:id="rId4"/>
    <p:sldId id="308" r:id="rId5"/>
    <p:sldId id="309" r:id="rId6"/>
    <p:sldId id="310" r:id="rId7"/>
    <p:sldId id="319" r:id="rId8"/>
    <p:sldId id="257" r:id="rId9"/>
    <p:sldId id="313" r:id="rId10"/>
    <p:sldId id="314" r:id="rId11"/>
    <p:sldId id="261" r:id="rId12"/>
    <p:sldId id="342" r:id="rId13"/>
    <p:sldId id="343" r:id="rId14"/>
    <p:sldId id="272" r:id="rId15"/>
    <p:sldId id="306" r:id="rId16"/>
    <p:sldId id="278" r:id="rId17"/>
    <p:sldId id="321" r:id="rId18"/>
    <p:sldId id="322" r:id="rId19"/>
    <p:sldId id="323" r:id="rId20"/>
    <p:sldId id="324" r:id="rId21"/>
    <p:sldId id="325" r:id="rId22"/>
    <p:sldId id="335" r:id="rId23"/>
    <p:sldId id="327" r:id="rId24"/>
    <p:sldId id="330" r:id="rId25"/>
    <p:sldId id="331" r:id="rId26"/>
    <p:sldId id="340" r:id="rId27"/>
    <p:sldId id="341" r:id="rId28"/>
    <p:sldId id="338" r:id="rId29"/>
    <p:sldId id="279" r:id="rId30"/>
    <p:sldId id="280" r:id="rId31"/>
    <p:sldId id="332" r:id="rId32"/>
    <p:sldId id="334" r:id="rId33"/>
    <p:sldId id="303" r:id="rId34"/>
    <p:sldId id="304" r:id="rId35"/>
    <p:sldId id="305" r:id="rId36"/>
    <p:sldId id="284" r:id="rId37"/>
    <p:sldId id="336" r:id="rId38"/>
    <p:sldId id="287" r:id="rId39"/>
    <p:sldId id="337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9B10"/>
    <a:srgbClr val="D4D4D6"/>
    <a:srgbClr val="66FF33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93" autoAdjust="0"/>
    <p:restoredTop sz="90353" autoAdjust="0"/>
  </p:normalViewPr>
  <p:slideViewPr>
    <p:cSldViewPr>
      <p:cViewPr>
        <p:scale>
          <a:sx n="100" d="100"/>
          <a:sy n="100" d="100"/>
        </p:scale>
        <p:origin x="-112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345DA-238B-4245-BF5A-4B11F67E665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0AC6BD-2C57-40A7-BDF7-71DAC3BCE3E7}">
      <dgm:prSet phldrT="[Text]"/>
      <dgm:spPr/>
      <dgm:t>
        <a:bodyPr/>
        <a:lstStyle/>
        <a:p>
          <a:r>
            <a:rPr lang="ru-RU" dirty="0" smtClean="0"/>
            <a:t>Абстракция</a:t>
          </a:r>
          <a:endParaRPr lang="ru-RU" dirty="0"/>
        </a:p>
      </dgm:t>
    </dgm:pt>
    <dgm:pt modelId="{BA240256-A083-433E-AA88-89D09F4FB580}" type="parTrans" cxnId="{07486EFA-171C-4E66-84BA-F51C7236BE28}">
      <dgm:prSet/>
      <dgm:spPr/>
      <dgm:t>
        <a:bodyPr/>
        <a:lstStyle/>
        <a:p>
          <a:endParaRPr lang="ru-RU"/>
        </a:p>
      </dgm:t>
    </dgm:pt>
    <dgm:pt modelId="{F3364C28-FD25-4483-AE11-788E25B4C2BC}" type="sibTrans" cxnId="{07486EFA-171C-4E66-84BA-F51C7236BE28}">
      <dgm:prSet/>
      <dgm:spPr/>
      <dgm:t>
        <a:bodyPr/>
        <a:lstStyle/>
        <a:p>
          <a:endParaRPr lang="ru-RU"/>
        </a:p>
      </dgm:t>
    </dgm:pt>
    <dgm:pt modelId="{E9173347-34DD-410E-BD52-ABAA47EE0108}">
      <dgm:prSet phldrT="[Text]"/>
      <dgm:spPr/>
      <dgm:t>
        <a:bodyPr/>
        <a:lstStyle/>
        <a:p>
          <a:r>
            <a:rPr lang="ru-RU" dirty="0" smtClean="0"/>
            <a:t>Декомпозиция</a:t>
          </a:r>
          <a:endParaRPr lang="ru-RU" dirty="0"/>
        </a:p>
      </dgm:t>
    </dgm:pt>
    <dgm:pt modelId="{D2845180-E43B-49F3-91C9-CF059A550369}" type="parTrans" cxnId="{D1DC037A-70D4-4096-83F7-4207F06BFDD5}">
      <dgm:prSet/>
      <dgm:spPr/>
      <dgm:t>
        <a:bodyPr/>
        <a:lstStyle/>
        <a:p>
          <a:endParaRPr lang="ru-RU"/>
        </a:p>
      </dgm:t>
    </dgm:pt>
    <dgm:pt modelId="{63B8FB2E-B539-4AAC-B97D-A17B33C75EE8}" type="sibTrans" cxnId="{D1DC037A-70D4-4096-83F7-4207F06BFDD5}">
      <dgm:prSet/>
      <dgm:spPr/>
      <dgm:t>
        <a:bodyPr/>
        <a:lstStyle/>
        <a:p>
          <a:endParaRPr lang="ru-RU"/>
        </a:p>
      </dgm:t>
    </dgm:pt>
    <dgm:pt modelId="{5A5C7FA9-92BB-4F36-8063-3CC9D49CA39C}">
      <dgm:prSet phldrT="[Text]"/>
      <dgm:spPr/>
      <dgm:t>
        <a:bodyPr/>
        <a:lstStyle/>
        <a:p>
          <a:r>
            <a:rPr lang="ru-RU" dirty="0" smtClean="0"/>
            <a:t>Наследование в ООП</a:t>
          </a:r>
          <a:endParaRPr lang="ru-RU" dirty="0"/>
        </a:p>
      </dgm:t>
    </dgm:pt>
    <dgm:pt modelId="{188BAD67-9921-43D0-BBBB-0BB9E60E7162}" type="parTrans" cxnId="{4F08B591-F2A6-4A43-AF2D-96C8413B9BC1}">
      <dgm:prSet/>
      <dgm:spPr/>
      <dgm:t>
        <a:bodyPr/>
        <a:lstStyle/>
        <a:p>
          <a:endParaRPr lang="ru-RU"/>
        </a:p>
      </dgm:t>
    </dgm:pt>
    <dgm:pt modelId="{25BEF5AB-F550-4CFC-9D6B-78BB9E316401}" type="sibTrans" cxnId="{4F08B591-F2A6-4A43-AF2D-96C8413B9BC1}">
      <dgm:prSet/>
      <dgm:spPr/>
      <dgm:t>
        <a:bodyPr/>
        <a:lstStyle/>
        <a:p>
          <a:endParaRPr lang="ru-RU"/>
        </a:p>
      </dgm:t>
    </dgm:pt>
    <dgm:pt modelId="{E6380172-89F5-4C3E-9F58-B1A1A602F645}">
      <dgm:prSet phldrT="[Text]"/>
      <dgm:spPr/>
      <dgm:t>
        <a:bodyPr/>
        <a:lstStyle/>
        <a:p>
          <a:r>
            <a:rPr lang="ru-RU" dirty="0" smtClean="0"/>
            <a:t>Перенос сложных функций </a:t>
          </a:r>
          <a:r>
            <a:rPr lang="en-US" dirty="0" smtClean="0"/>
            <a:t>(</a:t>
          </a:r>
          <a:r>
            <a:rPr lang="ru-RU" dirty="0" smtClean="0"/>
            <a:t>в т.ч. распараллеливание) на систему программирования или </a:t>
          </a:r>
          <a:r>
            <a:rPr lang="en-US" dirty="0" smtClean="0"/>
            <a:t>runtime</a:t>
          </a:r>
          <a:endParaRPr lang="ru-RU" dirty="0"/>
        </a:p>
      </dgm:t>
    </dgm:pt>
    <dgm:pt modelId="{3DC0992F-FE9E-4E6E-A4E0-BBC96DFAB227}" type="parTrans" cxnId="{D2BFCD25-F74A-456E-836E-3CE5B3AE14EE}">
      <dgm:prSet/>
      <dgm:spPr/>
      <dgm:t>
        <a:bodyPr/>
        <a:lstStyle/>
        <a:p>
          <a:endParaRPr lang="ru-RU"/>
        </a:p>
      </dgm:t>
    </dgm:pt>
    <dgm:pt modelId="{F25A32BD-6C08-4B87-9881-954C7B5BC2AB}" type="sibTrans" cxnId="{D2BFCD25-F74A-456E-836E-3CE5B3AE14EE}">
      <dgm:prSet/>
      <dgm:spPr/>
      <dgm:t>
        <a:bodyPr/>
        <a:lstStyle/>
        <a:p>
          <a:endParaRPr lang="ru-RU"/>
        </a:p>
      </dgm:t>
    </dgm:pt>
    <dgm:pt modelId="{06520149-3C10-4C5E-858F-499137E5E5FE}">
      <dgm:prSet phldrT="[Text]"/>
      <dgm:spPr/>
      <dgm:t>
        <a:bodyPr/>
        <a:lstStyle/>
        <a:p>
          <a:r>
            <a:rPr lang="ru-RU" b="1" dirty="0" smtClean="0"/>
            <a:t>Декларативное программирование</a:t>
          </a:r>
          <a:endParaRPr lang="ru-RU" b="1" dirty="0"/>
        </a:p>
      </dgm:t>
    </dgm:pt>
    <dgm:pt modelId="{4BD96C7B-9624-4218-BF01-46D73940F794}" type="parTrans" cxnId="{BD179F8B-BB59-43AE-815F-8C0255884544}">
      <dgm:prSet/>
      <dgm:spPr/>
      <dgm:t>
        <a:bodyPr/>
        <a:lstStyle/>
        <a:p>
          <a:endParaRPr lang="ru-RU"/>
        </a:p>
      </dgm:t>
    </dgm:pt>
    <dgm:pt modelId="{4758A426-2547-4DCD-8FB0-EBB8AB9ECF8E}" type="sibTrans" cxnId="{BD179F8B-BB59-43AE-815F-8C0255884544}">
      <dgm:prSet/>
      <dgm:spPr/>
      <dgm:t>
        <a:bodyPr/>
        <a:lstStyle/>
        <a:p>
          <a:endParaRPr lang="ru-RU"/>
        </a:p>
      </dgm:t>
    </dgm:pt>
    <dgm:pt modelId="{03760C76-37B8-4125-881C-89D029DEFE11}">
      <dgm:prSet phldrT="[Text]"/>
      <dgm:spPr/>
      <dgm:t>
        <a:bodyPr/>
        <a:lstStyle/>
        <a:p>
          <a:r>
            <a:rPr lang="ru-RU" dirty="0" smtClean="0"/>
            <a:t>Компонентный подход</a:t>
          </a:r>
          <a:endParaRPr lang="ru-RU" dirty="0"/>
        </a:p>
      </dgm:t>
    </dgm:pt>
    <dgm:pt modelId="{3908FE6B-2109-4558-9DA5-CED53D6F468D}" type="parTrans" cxnId="{991ED688-C18F-4963-937A-FDD2E80E4E75}">
      <dgm:prSet/>
      <dgm:spPr/>
      <dgm:t>
        <a:bodyPr/>
        <a:lstStyle/>
        <a:p>
          <a:endParaRPr lang="ru-RU"/>
        </a:p>
      </dgm:t>
    </dgm:pt>
    <dgm:pt modelId="{67C3A376-0424-4CE9-9CF5-2839107D8BAB}" type="sibTrans" cxnId="{991ED688-C18F-4963-937A-FDD2E80E4E75}">
      <dgm:prSet/>
      <dgm:spPr/>
      <dgm:t>
        <a:bodyPr/>
        <a:lstStyle/>
        <a:p>
          <a:endParaRPr lang="ru-RU"/>
        </a:p>
      </dgm:t>
    </dgm:pt>
    <dgm:pt modelId="{1E3FEF8D-764B-4FFC-B268-E6B97E6D7B20}">
      <dgm:prSet phldrT="[Text]"/>
      <dgm:spPr/>
      <dgm:t>
        <a:bodyPr/>
        <a:lstStyle/>
        <a:p>
          <a:r>
            <a:rPr lang="en-US" dirty="0" smtClean="0"/>
            <a:t>S+S, </a:t>
          </a:r>
          <a:r>
            <a:rPr lang="en-US" dirty="0" err="1" smtClean="0"/>
            <a:t>Mashups</a:t>
          </a:r>
          <a:r>
            <a:rPr lang="en-US" dirty="0" smtClean="0"/>
            <a:t>, …</a:t>
          </a:r>
          <a:endParaRPr lang="ru-RU" dirty="0"/>
        </a:p>
      </dgm:t>
    </dgm:pt>
    <dgm:pt modelId="{2357E381-3CD6-49C2-8712-049F9A907FE2}" type="parTrans" cxnId="{30FF380E-C494-49DB-8CC3-135F1C2B2F80}">
      <dgm:prSet/>
      <dgm:spPr/>
      <dgm:t>
        <a:bodyPr/>
        <a:lstStyle/>
        <a:p>
          <a:endParaRPr lang="ru-RU"/>
        </a:p>
      </dgm:t>
    </dgm:pt>
    <dgm:pt modelId="{6B453AB9-9317-4E0C-B948-5A6213220A7F}" type="sibTrans" cxnId="{30FF380E-C494-49DB-8CC3-135F1C2B2F80}">
      <dgm:prSet/>
      <dgm:spPr/>
      <dgm:t>
        <a:bodyPr/>
        <a:lstStyle/>
        <a:p>
          <a:endParaRPr lang="ru-RU"/>
        </a:p>
      </dgm:t>
    </dgm:pt>
    <dgm:pt modelId="{399D59ED-36CF-457D-9E0A-0D293DD21FE7}">
      <dgm:prSet phldrT="[Text]"/>
      <dgm:spPr/>
      <dgm:t>
        <a:bodyPr/>
        <a:lstStyle/>
        <a:p>
          <a:r>
            <a:rPr lang="ru-RU" b="1" dirty="0" smtClean="0"/>
            <a:t>Функциональная абстракция</a:t>
          </a:r>
          <a:endParaRPr lang="ru-RU" b="1" dirty="0"/>
        </a:p>
      </dgm:t>
    </dgm:pt>
    <dgm:pt modelId="{FB5DCCAA-A042-4B14-B65A-5CBF77E89E34}" type="parTrans" cxnId="{C06DF808-B868-43F2-B9C7-987839EE5CA1}">
      <dgm:prSet/>
      <dgm:spPr/>
      <dgm:t>
        <a:bodyPr/>
        <a:lstStyle/>
        <a:p>
          <a:endParaRPr lang="ru-RU"/>
        </a:p>
      </dgm:t>
    </dgm:pt>
    <dgm:pt modelId="{DB73D20B-891A-4CE5-B1CF-B68F50C5E87C}" type="sibTrans" cxnId="{C06DF808-B868-43F2-B9C7-987839EE5CA1}">
      <dgm:prSet/>
      <dgm:spPr/>
      <dgm:t>
        <a:bodyPr/>
        <a:lstStyle/>
        <a:p>
          <a:endParaRPr lang="ru-RU"/>
        </a:p>
      </dgm:t>
    </dgm:pt>
    <dgm:pt modelId="{F418E35C-310D-4755-837F-1A8DC9F29C69}">
      <dgm:prSet phldrT="[Text]"/>
      <dgm:spPr/>
      <dgm:t>
        <a:bodyPr/>
        <a:lstStyle/>
        <a:p>
          <a:r>
            <a:rPr lang="ru-RU" b="1" dirty="0" smtClean="0"/>
            <a:t>Функциональная декомпозиция</a:t>
          </a:r>
          <a:endParaRPr lang="ru-RU" b="1" dirty="0"/>
        </a:p>
      </dgm:t>
    </dgm:pt>
    <dgm:pt modelId="{2E8F5295-7DC1-4B5B-93AB-67424A8A1970}" type="parTrans" cxnId="{67D013B6-7809-4C4F-8346-05B0E28589AD}">
      <dgm:prSet/>
      <dgm:spPr/>
      <dgm:t>
        <a:bodyPr/>
        <a:lstStyle/>
        <a:p>
          <a:endParaRPr lang="ru-RU"/>
        </a:p>
      </dgm:t>
    </dgm:pt>
    <dgm:pt modelId="{B6AD15ED-9B4A-4A69-85BB-357FBD20ACC5}" type="sibTrans" cxnId="{67D013B6-7809-4C4F-8346-05B0E28589AD}">
      <dgm:prSet/>
      <dgm:spPr/>
      <dgm:t>
        <a:bodyPr/>
        <a:lstStyle/>
        <a:p>
          <a:endParaRPr lang="ru-RU"/>
        </a:p>
      </dgm:t>
    </dgm:pt>
    <dgm:pt modelId="{5EC0D96C-0AF6-4356-AC19-85F7A82207DD}">
      <dgm:prSet phldrT="[Text]"/>
      <dgm:spPr/>
      <dgm:t>
        <a:bodyPr/>
        <a:lstStyle/>
        <a:p>
          <a:r>
            <a:rPr lang="ru-RU" b="0" dirty="0" smtClean="0"/>
            <a:t>Объектная декомпозиция</a:t>
          </a:r>
          <a:endParaRPr lang="ru-RU" b="0" dirty="0"/>
        </a:p>
      </dgm:t>
    </dgm:pt>
    <dgm:pt modelId="{C5CC7B5C-A240-469C-8B75-5D38C9BE40A5}" type="parTrans" cxnId="{61A4650A-B64B-4DC2-B097-1D49DA58ADB7}">
      <dgm:prSet/>
      <dgm:spPr/>
      <dgm:t>
        <a:bodyPr/>
        <a:lstStyle/>
        <a:p>
          <a:endParaRPr lang="ru-RU"/>
        </a:p>
      </dgm:t>
    </dgm:pt>
    <dgm:pt modelId="{C53C50C1-C35F-4F7F-9F55-1820A40DA92D}" type="sibTrans" cxnId="{61A4650A-B64B-4DC2-B097-1D49DA58ADB7}">
      <dgm:prSet/>
      <dgm:spPr/>
      <dgm:t>
        <a:bodyPr/>
        <a:lstStyle/>
        <a:p>
          <a:endParaRPr lang="ru-RU"/>
        </a:p>
      </dgm:t>
    </dgm:pt>
    <dgm:pt modelId="{022BC537-C910-484A-87FC-4EEB3FE2D879}">
      <dgm:prSet phldrT="[Text]"/>
      <dgm:spPr/>
      <dgm:t>
        <a:bodyPr/>
        <a:lstStyle/>
        <a:p>
          <a:r>
            <a:rPr lang="ru-RU" dirty="0" smtClean="0"/>
            <a:t>Структурное программирование (процедуры</a:t>
          </a:r>
          <a:r>
            <a:rPr lang="en-US" dirty="0" smtClean="0"/>
            <a:t>/</a:t>
          </a:r>
          <a:r>
            <a:rPr lang="ru-RU" dirty="0" smtClean="0"/>
            <a:t>функции, пошаговая детализация)</a:t>
          </a:r>
          <a:endParaRPr lang="ru-RU" dirty="0"/>
        </a:p>
      </dgm:t>
    </dgm:pt>
    <dgm:pt modelId="{A3E43D2D-68CA-4E3E-8FC1-D20BC5CE80D4}" type="parTrans" cxnId="{E6972D94-5F11-4134-874C-60B5B3BD376D}">
      <dgm:prSet/>
      <dgm:spPr/>
      <dgm:t>
        <a:bodyPr/>
        <a:lstStyle/>
        <a:p>
          <a:endParaRPr lang="ru-RU"/>
        </a:p>
      </dgm:t>
    </dgm:pt>
    <dgm:pt modelId="{B413A819-EA3B-40DC-AA3F-0B125137D3EF}" type="sibTrans" cxnId="{E6972D94-5F11-4134-874C-60B5B3BD376D}">
      <dgm:prSet/>
      <dgm:spPr/>
      <dgm:t>
        <a:bodyPr/>
        <a:lstStyle/>
        <a:p>
          <a:endParaRPr lang="ru-RU"/>
        </a:p>
      </dgm:t>
    </dgm:pt>
    <dgm:pt modelId="{F81C54F2-B84F-43B5-BDB2-62E45E93B16B}">
      <dgm:prSet phldrT="[Text]"/>
      <dgm:spPr/>
      <dgm:t>
        <a:bodyPr/>
        <a:lstStyle/>
        <a:p>
          <a:r>
            <a:rPr lang="en-US" dirty="0" smtClean="0"/>
            <a:t>Domain-Specific Languages, Software Factories</a:t>
          </a:r>
          <a:endParaRPr lang="ru-RU" dirty="0"/>
        </a:p>
      </dgm:t>
    </dgm:pt>
    <dgm:pt modelId="{F43CE6CB-89A3-4728-B312-6C9801086CA9}" type="parTrans" cxnId="{658C9BDA-8439-42CD-BE52-5C1655DA2CCE}">
      <dgm:prSet/>
      <dgm:spPr/>
      <dgm:t>
        <a:bodyPr/>
        <a:lstStyle/>
        <a:p>
          <a:endParaRPr lang="ru-RU"/>
        </a:p>
      </dgm:t>
    </dgm:pt>
    <dgm:pt modelId="{0263E3BC-84B8-4162-8C92-2F36E701A351}" type="sibTrans" cxnId="{658C9BDA-8439-42CD-BE52-5C1655DA2CCE}">
      <dgm:prSet/>
      <dgm:spPr/>
      <dgm:t>
        <a:bodyPr/>
        <a:lstStyle/>
        <a:p>
          <a:endParaRPr lang="ru-RU"/>
        </a:p>
      </dgm:t>
    </dgm:pt>
    <dgm:pt modelId="{1996FFCC-A537-41A0-A882-5A3E4DFB3D73}" type="pres">
      <dgm:prSet presAssocID="{626345DA-238B-4245-BF5A-4B11F67E66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C6FD65-53A5-4FFD-81E0-9E7281198B2A}" type="pres">
      <dgm:prSet presAssocID="{E40AC6BD-2C57-40A7-BDF7-71DAC3BCE3E7}" presName="parentLin" presStyleCnt="0"/>
      <dgm:spPr/>
    </dgm:pt>
    <dgm:pt modelId="{7101E8FF-254C-471A-B9A9-F9C292E5694A}" type="pres">
      <dgm:prSet presAssocID="{E40AC6BD-2C57-40A7-BDF7-71DAC3BCE3E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360EAF5-1850-4032-8A89-28DF2757CD44}" type="pres">
      <dgm:prSet presAssocID="{E40AC6BD-2C57-40A7-BDF7-71DAC3BCE3E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A9C5B-5C4A-43CE-A171-C55AE40D3C32}" type="pres">
      <dgm:prSet presAssocID="{E40AC6BD-2C57-40A7-BDF7-71DAC3BCE3E7}" presName="negativeSpace" presStyleCnt="0"/>
      <dgm:spPr/>
    </dgm:pt>
    <dgm:pt modelId="{64BB8055-8482-4D53-8D0B-3C9AAFEB2C0E}" type="pres">
      <dgm:prSet presAssocID="{E40AC6BD-2C57-40A7-BDF7-71DAC3BCE3E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66B20-BE16-4EEB-884C-137453F4697D}" type="pres">
      <dgm:prSet presAssocID="{F3364C28-FD25-4483-AE11-788E25B4C2BC}" presName="spaceBetweenRectangles" presStyleCnt="0"/>
      <dgm:spPr/>
    </dgm:pt>
    <dgm:pt modelId="{213AB64D-A31E-4B6C-8850-9F8E6B03AB16}" type="pres">
      <dgm:prSet presAssocID="{E9173347-34DD-410E-BD52-ABAA47EE0108}" presName="parentLin" presStyleCnt="0"/>
      <dgm:spPr/>
    </dgm:pt>
    <dgm:pt modelId="{7CDC3B55-A184-43FC-B881-A7AD8228985D}" type="pres">
      <dgm:prSet presAssocID="{E9173347-34DD-410E-BD52-ABAA47EE010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6B9848E-2F43-4E48-B7FB-C9DB19757D72}" type="pres">
      <dgm:prSet presAssocID="{E9173347-34DD-410E-BD52-ABAA47EE010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9802C-7168-45AC-9C3D-33718052D62A}" type="pres">
      <dgm:prSet presAssocID="{E9173347-34DD-410E-BD52-ABAA47EE0108}" presName="negativeSpace" presStyleCnt="0"/>
      <dgm:spPr/>
    </dgm:pt>
    <dgm:pt modelId="{BF5917EE-3EC7-4530-9E17-9D89A92C848B}" type="pres">
      <dgm:prSet presAssocID="{E9173347-34DD-410E-BD52-ABAA47EE010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8C9BDA-8439-42CD-BE52-5C1655DA2CCE}" srcId="{E40AC6BD-2C57-40A7-BDF7-71DAC3BCE3E7}" destId="{F81C54F2-B84F-43B5-BDB2-62E45E93B16B}" srcOrd="2" destOrd="0" parTransId="{F43CE6CB-89A3-4728-B312-6C9801086CA9}" sibTransId="{0263E3BC-84B8-4162-8C92-2F36E701A351}"/>
    <dgm:cxn modelId="{A63101B8-8FD1-4B4A-A0DB-23EB700CD593}" type="presOf" srcId="{399D59ED-36CF-457D-9E0A-0D293DD21FE7}" destId="{64BB8055-8482-4D53-8D0B-3C9AAFEB2C0E}" srcOrd="0" destOrd="4" presId="urn:microsoft.com/office/officeart/2005/8/layout/list1"/>
    <dgm:cxn modelId="{4F08B591-F2A6-4A43-AF2D-96C8413B9BC1}" srcId="{E40AC6BD-2C57-40A7-BDF7-71DAC3BCE3E7}" destId="{5A5C7FA9-92BB-4F36-8063-3CC9D49CA39C}" srcOrd="0" destOrd="0" parTransId="{188BAD67-9921-43D0-BBBB-0BB9E60E7162}" sibTransId="{25BEF5AB-F550-4CFC-9D6B-78BB9E316401}"/>
    <dgm:cxn modelId="{BD179F8B-BB59-43AE-815F-8C0255884544}" srcId="{E40AC6BD-2C57-40A7-BDF7-71DAC3BCE3E7}" destId="{06520149-3C10-4C5E-858F-499137E5E5FE}" srcOrd="3" destOrd="0" parTransId="{4BD96C7B-9624-4218-BF01-46D73940F794}" sibTransId="{4758A426-2547-4DCD-8FB0-EBB8AB9ECF8E}"/>
    <dgm:cxn modelId="{9EE69530-8EFA-4EB3-9D6D-BC246FE16321}" type="presOf" srcId="{E9173347-34DD-410E-BD52-ABAA47EE0108}" destId="{7CDC3B55-A184-43FC-B881-A7AD8228985D}" srcOrd="0" destOrd="0" presId="urn:microsoft.com/office/officeart/2005/8/layout/list1"/>
    <dgm:cxn modelId="{E7E8DED0-5BF3-4CFB-B94F-697CAA4E42B8}" type="presOf" srcId="{E6380172-89F5-4C3E-9F58-B1A1A602F645}" destId="{64BB8055-8482-4D53-8D0B-3C9AAFEB2C0E}" srcOrd="0" destOrd="1" presId="urn:microsoft.com/office/officeart/2005/8/layout/list1"/>
    <dgm:cxn modelId="{F6B8B39C-46E8-4D01-910F-DA50C9FB948B}" type="presOf" srcId="{06520149-3C10-4C5E-858F-499137E5E5FE}" destId="{64BB8055-8482-4D53-8D0B-3C9AAFEB2C0E}" srcOrd="0" destOrd="3" presId="urn:microsoft.com/office/officeart/2005/8/layout/list1"/>
    <dgm:cxn modelId="{D0319986-47D8-4E81-BA96-8318D0E57631}" type="presOf" srcId="{5A5C7FA9-92BB-4F36-8063-3CC9D49CA39C}" destId="{64BB8055-8482-4D53-8D0B-3C9AAFEB2C0E}" srcOrd="0" destOrd="0" presId="urn:microsoft.com/office/officeart/2005/8/layout/list1"/>
    <dgm:cxn modelId="{07486EFA-171C-4E66-84BA-F51C7236BE28}" srcId="{626345DA-238B-4245-BF5A-4B11F67E6658}" destId="{E40AC6BD-2C57-40A7-BDF7-71DAC3BCE3E7}" srcOrd="0" destOrd="0" parTransId="{BA240256-A083-433E-AA88-89D09F4FB580}" sibTransId="{F3364C28-FD25-4483-AE11-788E25B4C2BC}"/>
    <dgm:cxn modelId="{459CCC05-17BE-4CB9-8280-E2E8EACAB7FA}" type="presOf" srcId="{E9173347-34DD-410E-BD52-ABAA47EE0108}" destId="{B6B9848E-2F43-4E48-B7FB-C9DB19757D72}" srcOrd="1" destOrd="0" presId="urn:microsoft.com/office/officeart/2005/8/layout/list1"/>
    <dgm:cxn modelId="{9F5F3CF4-4C33-47BE-97BE-D4D885A4D131}" type="presOf" srcId="{5EC0D96C-0AF6-4356-AC19-85F7A82207DD}" destId="{BF5917EE-3EC7-4530-9E17-9D89A92C848B}" srcOrd="0" destOrd="3" presId="urn:microsoft.com/office/officeart/2005/8/layout/list1"/>
    <dgm:cxn modelId="{991ED688-C18F-4963-937A-FDD2E80E4E75}" srcId="{E9173347-34DD-410E-BD52-ABAA47EE0108}" destId="{03760C76-37B8-4125-881C-89D029DEFE11}" srcOrd="1" destOrd="0" parTransId="{3908FE6B-2109-4558-9DA5-CED53D6F468D}" sibTransId="{67C3A376-0424-4CE9-9CF5-2839107D8BAB}"/>
    <dgm:cxn modelId="{0D51D173-C81B-492B-9F76-C15E38ECFA8E}" type="presOf" srcId="{F81C54F2-B84F-43B5-BDB2-62E45E93B16B}" destId="{64BB8055-8482-4D53-8D0B-3C9AAFEB2C0E}" srcOrd="0" destOrd="2" presId="urn:microsoft.com/office/officeart/2005/8/layout/list1"/>
    <dgm:cxn modelId="{C06DF808-B868-43F2-B9C7-987839EE5CA1}" srcId="{E40AC6BD-2C57-40A7-BDF7-71DAC3BCE3E7}" destId="{399D59ED-36CF-457D-9E0A-0D293DD21FE7}" srcOrd="4" destOrd="0" parTransId="{FB5DCCAA-A042-4B14-B65A-5CBF77E89E34}" sibTransId="{DB73D20B-891A-4CE5-B1CF-B68F50C5E87C}"/>
    <dgm:cxn modelId="{DA48C8A6-B994-4704-B6AE-FE8ED638EC7E}" type="presOf" srcId="{022BC537-C910-484A-87FC-4EEB3FE2D879}" destId="{BF5917EE-3EC7-4530-9E17-9D89A92C848B}" srcOrd="0" destOrd="0" presId="urn:microsoft.com/office/officeart/2005/8/layout/list1"/>
    <dgm:cxn modelId="{3E2313DB-1970-47E6-85D1-4CB96D472C78}" type="presOf" srcId="{E40AC6BD-2C57-40A7-BDF7-71DAC3BCE3E7}" destId="{7101E8FF-254C-471A-B9A9-F9C292E5694A}" srcOrd="0" destOrd="0" presId="urn:microsoft.com/office/officeart/2005/8/layout/list1"/>
    <dgm:cxn modelId="{67D013B6-7809-4C4F-8346-05B0E28589AD}" srcId="{E9173347-34DD-410E-BD52-ABAA47EE0108}" destId="{F418E35C-310D-4755-837F-1A8DC9F29C69}" srcOrd="4" destOrd="0" parTransId="{2E8F5295-7DC1-4B5B-93AB-67424A8A1970}" sibTransId="{B6AD15ED-9B4A-4A69-85BB-357FBD20ACC5}"/>
    <dgm:cxn modelId="{EEF4DEB6-232E-40D8-A596-C5B39761D901}" type="presOf" srcId="{1E3FEF8D-764B-4FFC-B268-E6B97E6D7B20}" destId="{BF5917EE-3EC7-4530-9E17-9D89A92C848B}" srcOrd="0" destOrd="2" presId="urn:microsoft.com/office/officeart/2005/8/layout/list1"/>
    <dgm:cxn modelId="{E6972D94-5F11-4134-874C-60B5B3BD376D}" srcId="{E9173347-34DD-410E-BD52-ABAA47EE0108}" destId="{022BC537-C910-484A-87FC-4EEB3FE2D879}" srcOrd="0" destOrd="0" parTransId="{A3E43D2D-68CA-4E3E-8FC1-D20BC5CE80D4}" sibTransId="{B413A819-EA3B-40DC-AA3F-0B125137D3EF}"/>
    <dgm:cxn modelId="{30FF380E-C494-49DB-8CC3-135F1C2B2F80}" srcId="{E9173347-34DD-410E-BD52-ABAA47EE0108}" destId="{1E3FEF8D-764B-4FFC-B268-E6B97E6D7B20}" srcOrd="2" destOrd="0" parTransId="{2357E381-3CD6-49C2-8712-049F9A907FE2}" sibTransId="{6B453AB9-9317-4E0C-B948-5A6213220A7F}"/>
    <dgm:cxn modelId="{DD84570B-A7F7-4911-8A2E-F29664006477}" type="presOf" srcId="{626345DA-238B-4245-BF5A-4B11F67E6658}" destId="{1996FFCC-A537-41A0-A882-5A3E4DFB3D73}" srcOrd="0" destOrd="0" presId="urn:microsoft.com/office/officeart/2005/8/layout/list1"/>
    <dgm:cxn modelId="{D2BFCD25-F74A-456E-836E-3CE5B3AE14EE}" srcId="{E40AC6BD-2C57-40A7-BDF7-71DAC3BCE3E7}" destId="{E6380172-89F5-4C3E-9F58-B1A1A602F645}" srcOrd="1" destOrd="0" parTransId="{3DC0992F-FE9E-4E6E-A4E0-BBC96DFAB227}" sibTransId="{F25A32BD-6C08-4B87-9881-954C7B5BC2AB}"/>
    <dgm:cxn modelId="{61A4650A-B64B-4DC2-B097-1D49DA58ADB7}" srcId="{E9173347-34DD-410E-BD52-ABAA47EE0108}" destId="{5EC0D96C-0AF6-4356-AC19-85F7A82207DD}" srcOrd="3" destOrd="0" parTransId="{C5CC7B5C-A240-469C-8B75-5D38C9BE40A5}" sibTransId="{C53C50C1-C35F-4F7F-9F55-1820A40DA92D}"/>
    <dgm:cxn modelId="{544967ED-4E76-46BB-9E04-6B3BF3984E64}" type="presOf" srcId="{03760C76-37B8-4125-881C-89D029DEFE11}" destId="{BF5917EE-3EC7-4530-9E17-9D89A92C848B}" srcOrd="0" destOrd="1" presId="urn:microsoft.com/office/officeart/2005/8/layout/list1"/>
    <dgm:cxn modelId="{D1DC037A-70D4-4096-83F7-4207F06BFDD5}" srcId="{626345DA-238B-4245-BF5A-4B11F67E6658}" destId="{E9173347-34DD-410E-BD52-ABAA47EE0108}" srcOrd="1" destOrd="0" parTransId="{D2845180-E43B-49F3-91C9-CF059A550369}" sibTransId="{63B8FB2E-B539-4AAC-B97D-A17B33C75EE8}"/>
    <dgm:cxn modelId="{A15DDEF9-6784-47A0-9ED8-7DC77E72817C}" type="presOf" srcId="{E40AC6BD-2C57-40A7-BDF7-71DAC3BCE3E7}" destId="{A360EAF5-1850-4032-8A89-28DF2757CD44}" srcOrd="1" destOrd="0" presId="urn:microsoft.com/office/officeart/2005/8/layout/list1"/>
    <dgm:cxn modelId="{4010FCE1-4637-4995-AF4C-B4514B4FAC6E}" type="presOf" srcId="{F418E35C-310D-4755-837F-1A8DC9F29C69}" destId="{BF5917EE-3EC7-4530-9E17-9D89A92C848B}" srcOrd="0" destOrd="4" presId="urn:microsoft.com/office/officeart/2005/8/layout/list1"/>
    <dgm:cxn modelId="{D75A65E5-3546-4558-ABCC-24FA29EBE83E}" type="presParOf" srcId="{1996FFCC-A537-41A0-A882-5A3E4DFB3D73}" destId="{BFC6FD65-53A5-4FFD-81E0-9E7281198B2A}" srcOrd="0" destOrd="0" presId="urn:microsoft.com/office/officeart/2005/8/layout/list1"/>
    <dgm:cxn modelId="{F871441B-09D9-4C04-A76B-B711892460FD}" type="presParOf" srcId="{BFC6FD65-53A5-4FFD-81E0-9E7281198B2A}" destId="{7101E8FF-254C-471A-B9A9-F9C292E5694A}" srcOrd="0" destOrd="0" presId="urn:microsoft.com/office/officeart/2005/8/layout/list1"/>
    <dgm:cxn modelId="{BDC25B40-1ADE-4D30-BF78-1F8178C8363E}" type="presParOf" srcId="{BFC6FD65-53A5-4FFD-81E0-9E7281198B2A}" destId="{A360EAF5-1850-4032-8A89-28DF2757CD44}" srcOrd="1" destOrd="0" presId="urn:microsoft.com/office/officeart/2005/8/layout/list1"/>
    <dgm:cxn modelId="{4F819EFA-ACCB-4C4F-9F54-C27965D0979D}" type="presParOf" srcId="{1996FFCC-A537-41A0-A882-5A3E4DFB3D73}" destId="{924A9C5B-5C4A-43CE-A171-C55AE40D3C32}" srcOrd="1" destOrd="0" presId="urn:microsoft.com/office/officeart/2005/8/layout/list1"/>
    <dgm:cxn modelId="{F7AC5033-06CF-4343-A4FB-FB1D123F86B7}" type="presParOf" srcId="{1996FFCC-A537-41A0-A882-5A3E4DFB3D73}" destId="{64BB8055-8482-4D53-8D0B-3C9AAFEB2C0E}" srcOrd="2" destOrd="0" presId="urn:microsoft.com/office/officeart/2005/8/layout/list1"/>
    <dgm:cxn modelId="{A9097A1E-EA41-4218-BE4D-3AE9C53D444F}" type="presParOf" srcId="{1996FFCC-A537-41A0-A882-5A3E4DFB3D73}" destId="{B0B66B20-BE16-4EEB-884C-137453F4697D}" srcOrd="3" destOrd="0" presId="urn:microsoft.com/office/officeart/2005/8/layout/list1"/>
    <dgm:cxn modelId="{ADEABB5A-BCDE-4090-A026-406EBF9F53A8}" type="presParOf" srcId="{1996FFCC-A537-41A0-A882-5A3E4DFB3D73}" destId="{213AB64D-A31E-4B6C-8850-9F8E6B03AB16}" srcOrd="4" destOrd="0" presId="urn:microsoft.com/office/officeart/2005/8/layout/list1"/>
    <dgm:cxn modelId="{98BFF6C4-16C7-47BC-99B9-2CA4160A44C0}" type="presParOf" srcId="{213AB64D-A31E-4B6C-8850-9F8E6B03AB16}" destId="{7CDC3B55-A184-43FC-B881-A7AD8228985D}" srcOrd="0" destOrd="0" presId="urn:microsoft.com/office/officeart/2005/8/layout/list1"/>
    <dgm:cxn modelId="{FCEF692E-8F44-4123-8920-CB722548C15E}" type="presParOf" srcId="{213AB64D-A31E-4B6C-8850-9F8E6B03AB16}" destId="{B6B9848E-2F43-4E48-B7FB-C9DB19757D72}" srcOrd="1" destOrd="0" presId="urn:microsoft.com/office/officeart/2005/8/layout/list1"/>
    <dgm:cxn modelId="{D6CD09CD-2B23-46D3-B3BF-6E1587CA1A17}" type="presParOf" srcId="{1996FFCC-A537-41A0-A882-5A3E4DFB3D73}" destId="{31E9802C-7168-45AC-9C3D-33718052D62A}" srcOrd="5" destOrd="0" presId="urn:microsoft.com/office/officeart/2005/8/layout/list1"/>
    <dgm:cxn modelId="{08DB09FA-9090-4BCE-9CC7-AF6A7CB4A538}" type="presParOf" srcId="{1996FFCC-A537-41A0-A882-5A3E4DFB3D73}" destId="{BF5917EE-3EC7-4530-9E17-9D89A92C848B}" srcOrd="6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6480A-B2A3-4C7B-B825-A989E5E242E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044201-CB30-4907-83C0-5911FAA3E36B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Программирование «вручную»</a:t>
          </a:r>
          <a:endParaRPr lang="en-US" dirty="0">
            <a:solidFill>
              <a:schemeClr val="tx1"/>
            </a:solidFill>
          </a:endParaRPr>
        </a:p>
      </dgm:t>
    </dgm:pt>
    <dgm:pt modelId="{9BB0703F-9049-4E2A-B5A7-F183E7D9F8DC}" type="parTrans" cxnId="{A403EB8B-5DE8-454B-8D41-D3037F4BF9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B67833-7C7F-4401-A946-2FC265577498}" type="sibTrans" cxnId="{A403EB8B-5DE8-454B-8D41-D3037F4BF9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CB4C5D-2A4B-4DC9-BA3C-DF1182D74C2A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Locks, Semaphores, …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en-US" dirty="0" smtClean="0">
              <a:solidFill>
                <a:schemeClr val="tx1"/>
              </a:solidFill>
            </a:rPr>
            <a:t>MPI</a:t>
          </a:r>
          <a:endParaRPr lang="ru-RU" dirty="0">
            <a:solidFill>
              <a:schemeClr val="tx1"/>
            </a:solidFill>
          </a:endParaRPr>
        </a:p>
      </dgm:t>
    </dgm:pt>
    <dgm:pt modelId="{DD55B37D-EAEE-4F3D-A113-C257445DB88E}" type="parTrans" cxnId="{132BF8BF-F6DB-4F4F-8E22-02830C6345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0C636D-C69A-4062-9384-8E7FE99DFC71}" type="sibTrans" cxnId="{132BF8BF-F6DB-4F4F-8E22-02830C6345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7BACC03-9984-44AB-BAC8-6ADCDE3A5FC3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.NET Parallel Extensions / .NET 4.0</a:t>
          </a:r>
          <a:endParaRPr lang="ru-RU" dirty="0">
            <a:solidFill>
              <a:schemeClr val="tx1"/>
            </a:solidFill>
          </a:endParaRPr>
        </a:p>
      </dgm:t>
    </dgm:pt>
    <dgm:pt modelId="{7019D177-4AF2-4580-A6BD-2F25E7FA6C3A}" type="parTrans" cxnId="{5CE4D197-B40B-4643-BB1B-4E967FCE48E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AF5EEC7-6BBC-4CF9-809C-D29AD691F2B3}" type="sibTrans" cxnId="{5CE4D197-B40B-4643-BB1B-4E967FCE48E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95E9EF-CD6F-436F-A5B9-9D7D8D5B449E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Parallel.For</a:t>
          </a:r>
          <a:r>
            <a:rPr lang="en-US" dirty="0" smtClean="0">
              <a:solidFill>
                <a:schemeClr val="tx1"/>
              </a:solidFill>
            </a:rPr>
            <a:t>, …</a:t>
          </a:r>
          <a:endParaRPr lang="ru-RU" dirty="0">
            <a:solidFill>
              <a:schemeClr val="tx1"/>
            </a:solidFill>
          </a:endParaRPr>
        </a:p>
      </dgm:t>
    </dgm:pt>
    <dgm:pt modelId="{4FD94485-8A56-4C46-A2DC-40CFD8CF6384}" type="parTrans" cxnId="{86EBF4E5-A17A-4032-A58F-78073E7831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00A87B-0574-49B1-9626-69DACCD52D59}" type="sibTrans" cxnId="{86EBF4E5-A17A-4032-A58F-78073E7831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087FE3-5F6D-4636-A3F5-458C6C3EA741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Применимо только к независимым участкам кода</a:t>
          </a:r>
          <a:endParaRPr lang="ru-RU" dirty="0">
            <a:solidFill>
              <a:schemeClr val="tx1"/>
            </a:solidFill>
          </a:endParaRPr>
        </a:p>
      </dgm:t>
    </dgm:pt>
    <dgm:pt modelId="{042E650D-053D-4EE1-80FF-516D2B963D71}" type="parTrans" cxnId="{3F5B6C08-19FE-4F1E-A2FB-CDA4969F6C3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4EBEF2-03DE-4179-A739-EC85175A71B4}" type="sibTrans" cxnId="{3F5B6C08-19FE-4F1E-A2FB-CDA4969F6C3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A7B826-D049-4673-961A-0F7A1EC349BB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Декларативное программирование</a:t>
          </a:r>
          <a:endParaRPr lang="ru-RU" dirty="0">
            <a:solidFill>
              <a:schemeClr val="tx1"/>
            </a:solidFill>
          </a:endParaRPr>
        </a:p>
      </dgm:t>
    </dgm:pt>
    <dgm:pt modelId="{449D68E3-A2D6-410E-8162-D62DB1EC61FA}" type="parTrans" cxnId="{6371494E-C5C3-48F8-BEE6-A3EE2D92E9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00036B2-E36D-4F68-8563-E11EDF1F3E2E}" type="sibTrans" cxnId="{6371494E-C5C3-48F8-BEE6-A3EE2D92E9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35AC424-0DAF-443B-804D-1422EDF0E45E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Parallel LINQ</a:t>
          </a:r>
          <a:endParaRPr lang="ru-RU" dirty="0">
            <a:solidFill>
              <a:schemeClr val="tx1"/>
            </a:solidFill>
          </a:endParaRPr>
        </a:p>
      </dgm:t>
    </dgm:pt>
    <dgm:pt modelId="{A037D54B-0183-4AE7-854B-83A0FF4BB566}" type="parTrans" cxnId="{8B6C2710-AC3B-443D-A851-F4CEF92B5E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983A9C1-C386-43D4-96BC-9DAAE0A948FB}" type="sibTrans" cxnId="{8B6C2710-AC3B-443D-A851-F4CEF92B5E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BE5FFB0-8586-4934-B171-9F05A51C828A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CCR (Concurrency Coordination Runtime)</a:t>
          </a:r>
          <a:endParaRPr lang="ru-RU" dirty="0">
            <a:solidFill>
              <a:schemeClr val="tx1"/>
            </a:solidFill>
          </a:endParaRPr>
        </a:p>
      </dgm:t>
    </dgm:pt>
    <dgm:pt modelId="{14BCE7A7-B8AB-484D-8826-7696D9A06A5A}" type="parTrans" cxnId="{2A08041D-8033-4621-B465-0BC43F21833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1CBF903-A525-4C46-935D-E8481D7C659C}" type="sibTrans" cxnId="{2A08041D-8033-4621-B465-0BC43F21833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2C61452-0E8A-4FF4-A036-FE6F6CB1D5A5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Функциональный подход!</a:t>
          </a:r>
          <a:endParaRPr lang="ru-RU" b="1" dirty="0">
            <a:solidFill>
              <a:schemeClr val="tx1"/>
            </a:solidFill>
          </a:endParaRPr>
        </a:p>
      </dgm:t>
    </dgm:pt>
    <dgm:pt modelId="{449284E0-9766-42E5-BD06-203B852E4A66}" type="parTrans" cxnId="{01089D8B-ACB8-4616-BE32-342FB090BD9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0B31BD-E997-4F94-BFDF-70A238AC6672}" type="sibTrans" cxnId="{01089D8B-ACB8-4616-BE32-342FB090BD9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E3101D-7C15-45F8-B66E-5AB9415D7F67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Транзакционная память</a:t>
          </a:r>
          <a:endParaRPr lang="ru-RU" dirty="0">
            <a:solidFill>
              <a:schemeClr val="tx1"/>
            </a:solidFill>
          </a:endParaRPr>
        </a:p>
      </dgm:t>
    </dgm:pt>
    <dgm:pt modelId="{5A2713FC-B9BE-4C47-ADD1-B33250E4448F}" type="parTrans" cxnId="{B8743782-FC75-43B8-BB76-AE96710A0D37}">
      <dgm:prSet/>
      <dgm:spPr/>
      <dgm:t>
        <a:bodyPr/>
        <a:lstStyle/>
        <a:p>
          <a:endParaRPr lang="ru-RU"/>
        </a:p>
      </dgm:t>
    </dgm:pt>
    <dgm:pt modelId="{A44CCF2E-8A56-4208-9560-F0583D59A361}" type="sibTrans" cxnId="{B8743782-FC75-43B8-BB76-AE96710A0D37}">
      <dgm:prSet/>
      <dgm:spPr/>
      <dgm:t>
        <a:bodyPr/>
        <a:lstStyle/>
        <a:p>
          <a:endParaRPr lang="ru-RU"/>
        </a:p>
      </dgm:t>
    </dgm:pt>
    <dgm:pt modelId="{70D3E498-5179-4304-B7F2-181CBBF25452}" type="pres">
      <dgm:prSet presAssocID="{EFC6480A-B2A3-4C7B-B825-A989E5E242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0387D5-EE3E-435A-809C-39BE640B030F}" type="pres">
      <dgm:prSet presAssocID="{8C044201-CB30-4907-83C0-5911FAA3E36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AD11A-97FC-4D99-B210-38E142960DCA}" type="pres">
      <dgm:prSet presAssocID="{C4B67833-7C7F-4401-A946-2FC265577498}" presName="sibTrans" presStyleCnt="0"/>
      <dgm:spPr/>
    </dgm:pt>
    <dgm:pt modelId="{4C9B19B1-27AF-4A2E-9C90-F52888117027}" type="pres">
      <dgm:prSet presAssocID="{37BACC03-9984-44AB-BAC8-6ADCDE3A5FC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AC032-A0C5-4BB3-B464-F63574035227}" type="pres">
      <dgm:prSet presAssocID="{2AF5EEC7-6BBC-4CF9-809C-D29AD691F2B3}" presName="sibTrans" presStyleCnt="0"/>
      <dgm:spPr/>
    </dgm:pt>
    <dgm:pt modelId="{B561BF30-01E4-47FB-96CA-CD0EFCF405DA}" type="pres">
      <dgm:prSet presAssocID="{9DA7B826-D049-4673-961A-0F7A1EC349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DACAA-8C53-409E-BABB-14674236CE37}" type="pres">
      <dgm:prSet presAssocID="{800036B2-E36D-4F68-8563-E11EDF1F3E2E}" presName="sibTrans" presStyleCnt="0"/>
      <dgm:spPr/>
    </dgm:pt>
    <dgm:pt modelId="{08019715-F408-45F1-A5D4-86A5AE5871D3}" type="pres">
      <dgm:prSet presAssocID="{5BE5FFB0-8586-4934-B171-9F05A51C828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E5423-20B3-4190-946E-13FB12E232B8}" type="pres">
      <dgm:prSet presAssocID="{11CBF903-A525-4C46-935D-E8481D7C659C}" presName="sibTrans" presStyleCnt="0"/>
      <dgm:spPr/>
    </dgm:pt>
    <dgm:pt modelId="{F00F3C6A-E1DA-4419-AD5D-78BEAEBC3FCB}" type="pres">
      <dgm:prSet presAssocID="{67E3101D-7C15-45F8-B66E-5AB9415D7F6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62AFC-54DF-4508-B406-415489129E4A}" type="pres">
      <dgm:prSet presAssocID="{A44CCF2E-8A56-4208-9560-F0583D59A361}" presName="sibTrans" presStyleCnt="0"/>
      <dgm:spPr/>
    </dgm:pt>
    <dgm:pt modelId="{2C49F6C9-069F-48D4-840D-01AB58959EAF}" type="pres">
      <dgm:prSet presAssocID="{B2C61452-0E8A-4FF4-A036-FE6F6CB1D5A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3EB8B-5DE8-454B-8D41-D3037F4BF9B0}" srcId="{EFC6480A-B2A3-4C7B-B825-A989E5E242E1}" destId="{8C044201-CB30-4907-83C0-5911FAA3E36B}" srcOrd="0" destOrd="0" parTransId="{9BB0703F-9049-4E2A-B5A7-F183E7D9F8DC}" sibTransId="{C4B67833-7C7F-4401-A946-2FC265577498}"/>
    <dgm:cxn modelId="{3F5B6C08-19FE-4F1E-A2FB-CDA4969F6C32}" srcId="{37BACC03-9984-44AB-BAC8-6ADCDE3A5FC3}" destId="{51087FE3-5F6D-4636-A3F5-458C6C3EA741}" srcOrd="1" destOrd="0" parTransId="{042E650D-053D-4EE1-80FF-516D2B963D71}" sibTransId="{094EBEF2-03DE-4179-A739-EC85175A71B4}"/>
    <dgm:cxn modelId="{7F465AA0-A240-421C-A389-3462595FD9F4}" type="presOf" srcId="{9DA7B826-D049-4673-961A-0F7A1EC349BB}" destId="{B561BF30-01E4-47FB-96CA-CD0EFCF405DA}" srcOrd="0" destOrd="0" presId="urn:microsoft.com/office/officeart/2005/8/layout/default"/>
    <dgm:cxn modelId="{88DA0062-2048-4932-9FD8-A8BA802C4A41}" type="presOf" srcId="{37BACC03-9984-44AB-BAC8-6ADCDE3A5FC3}" destId="{4C9B19B1-27AF-4A2E-9C90-F52888117027}" srcOrd="0" destOrd="0" presId="urn:microsoft.com/office/officeart/2005/8/layout/default"/>
    <dgm:cxn modelId="{B8743782-FC75-43B8-BB76-AE96710A0D37}" srcId="{EFC6480A-B2A3-4C7B-B825-A989E5E242E1}" destId="{67E3101D-7C15-45F8-B66E-5AB9415D7F67}" srcOrd="4" destOrd="0" parTransId="{5A2713FC-B9BE-4C47-ADD1-B33250E4448F}" sibTransId="{A44CCF2E-8A56-4208-9560-F0583D59A361}"/>
    <dgm:cxn modelId="{7DFBFBD5-1F1E-4F94-ACBB-6A8B87FB97FA}" type="presOf" srcId="{B0CB4C5D-2A4B-4DC9-BA3C-DF1182D74C2A}" destId="{4E0387D5-EE3E-435A-809C-39BE640B030F}" srcOrd="0" destOrd="1" presId="urn:microsoft.com/office/officeart/2005/8/layout/default"/>
    <dgm:cxn modelId="{132BF8BF-F6DB-4F4F-8E22-02830C6345B3}" srcId="{8C044201-CB30-4907-83C0-5911FAA3E36B}" destId="{B0CB4C5D-2A4B-4DC9-BA3C-DF1182D74C2A}" srcOrd="0" destOrd="0" parTransId="{DD55B37D-EAEE-4F3D-A113-C257445DB88E}" sibTransId="{C20C636D-C69A-4062-9384-8E7FE99DFC71}"/>
    <dgm:cxn modelId="{D18A9529-EE69-43AA-8167-9EC0ABE0D3BB}" type="presOf" srcId="{EFC6480A-B2A3-4C7B-B825-A989E5E242E1}" destId="{70D3E498-5179-4304-B7F2-181CBBF25452}" srcOrd="0" destOrd="0" presId="urn:microsoft.com/office/officeart/2005/8/layout/default"/>
    <dgm:cxn modelId="{86EBF4E5-A17A-4032-A58F-78073E7831FA}" srcId="{37BACC03-9984-44AB-BAC8-6ADCDE3A5FC3}" destId="{3095E9EF-CD6F-436F-A5B9-9D7D8D5B449E}" srcOrd="0" destOrd="0" parTransId="{4FD94485-8A56-4C46-A2DC-40CFD8CF6384}" sibTransId="{9300A87B-0574-49B1-9626-69DACCD52D59}"/>
    <dgm:cxn modelId="{B7D7569B-BA47-410D-B19C-15A67976B24E}" type="presOf" srcId="{51087FE3-5F6D-4636-A3F5-458C6C3EA741}" destId="{4C9B19B1-27AF-4A2E-9C90-F52888117027}" srcOrd="0" destOrd="2" presId="urn:microsoft.com/office/officeart/2005/8/layout/default"/>
    <dgm:cxn modelId="{8B6C2710-AC3B-443D-A851-F4CEF92B5EEF}" srcId="{9DA7B826-D049-4673-961A-0F7A1EC349BB}" destId="{335AC424-0DAF-443B-804D-1422EDF0E45E}" srcOrd="0" destOrd="0" parTransId="{A037D54B-0183-4AE7-854B-83A0FF4BB566}" sibTransId="{7983A9C1-C386-43D4-96BC-9DAAE0A948FB}"/>
    <dgm:cxn modelId="{2A08041D-8033-4621-B465-0BC43F218335}" srcId="{EFC6480A-B2A3-4C7B-B825-A989E5E242E1}" destId="{5BE5FFB0-8586-4934-B171-9F05A51C828A}" srcOrd="3" destOrd="0" parTransId="{14BCE7A7-B8AB-484D-8826-7696D9A06A5A}" sibTransId="{11CBF903-A525-4C46-935D-E8481D7C659C}"/>
    <dgm:cxn modelId="{01089D8B-ACB8-4616-BE32-342FB090BD9B}" srcId="{EFC6480A-B2A3-4C7B-B825-A989E5E242E1}" destId="{B2C61452-0E8A-4FF4-A036-FE6F6CB1D5A5}" srcOrd="5" destOrd="0" parTransId="{449284E0-9766-42E5-BD06-203B852E4A66}" sibTransId="{860B31BD-E997-4F94-BFDF-70A238AC6672}"/>
    <dgm:cxn modelId="{8CA83AA7-FDB5-42DE-923C-77E49F5F862D}" type="presOf" srcId="{335AC424-0DAF-443B-804D-1422EDF0E45E}" destId="{B561BF30-01E4-47FB-96CA-CD0EFCF405DA}" srcOrd="0" destOrd="1" presId="urn:microsoft.com/office/officeart/2005/8/layout/default"/>
    <dgm:cxn modelId="{58117349-E3D8-480A-A349-C7D7F4071275}" type="presOf" srcId="{5BE5FFB0-8586-4934-B171-9F05A51C828A}" destId="{08019715-F408-45F1-A5D4-86A5AE5871D3}" srcOrd="0" destOrd="0" presId="urn:microsoft.com/office/officeart/2005/8/layout/default"/>
    <dgm:cxn modelId="{5CE4D197-B40B-4643-BB1B-4E967FCE48E5}" srcId="{EFC6480A-B2A3-4C7B-B825-A989E5E242E1}" destId="{37BACC03-9984-44AB-BAC8-6ADCDE3A5FC3}" srcOrd="1" destOrd="0" parTransId="{7019D177-4AF2-4580-A6BD-2F25E7FA6C3A}" sibTransId="{2AF5EEC7-6BBC-4CF9-809C-D29AD691F2B3}"/>
    <dgm:cxn modelId="{7E5FDE6D-1CEE-4BE9-92B6-093B3DD2962A}" type="presOf" srcId="{67E3101D-7C15-45F8-B66E-5AB9415D7F67}" destId="{F00F3C6A-E1DA-4419-AD5D-78BEAEBC3FCB}" srcOrd="0" destOrd="0" presId="urn:microsoft.com/office/officeart/2005/8/layout/default"/>
    <dgm:cxn modelId="{623A73A3-C3EE-418B-8A76-AFD51C656C61}" type="presOf" srcId="{8C044201-CB30-4907-83C0-5911FAA3E36B}" destId="{4E0387D5-EE3E-435A-809C-39BE640B030F}" srcOrd="0" destOrd="0" presId="urn:microsoft.com/office/officeart/2005/8/layout/default"/>
    <dgm:cxn modelId="{4C93C022-5468-4FF9-9768-2B42610AC523}" type="presOf" srcId="{B2C61452-0E8A-4FF4-A036-FE6F6CB1D5A5}" destId="{2C49F6C9-069F-48D4-840D-01AB58959EAF}" srcOrd="0" destOrd="0" presId="urn:microsoft.com/office/officeart/2005/8/layout/default"/>
    <dgm:cxn modelId="{9A1C0C42-BA40-47EB-ADC7-F5C39080BE54}" type="presOf" srcId="{3095E9EF-CD6F-436F-A5B9-9D7D8D5B449E}" destId="{4C9B19B1-27AF-4A2E-9C90-F52888117027}" srcOrd="0" destOrd="1" presId="urn:microsoft.com/office/officeart/2005/8/layout/default"/>
    <dgm:cxn modelId="{6371494E-C5C3-48F8-BEE6-A3EE2D92E939}" srcId="{EFC6480A-B2A3-4C7B-B825-A989E5E242E1}" destId="{9DA7B826-D049-4673-961A-0F7A1EC349BB}" srcOrd="2" destOrd="0" parTransId="{449D68E3-A2D6-410E-8162-D62DB1EC61FA}" sibTransId="{800036B2-E36D-4F68-8563-E11EDF1F3E2E}"/>
    <dgm:cxn modelId="{3F402393-8712-49DE-A94A-04B04D73F204}" type="presParOf" srcId="{70D3E498-5179-4304-B7F2-181CBBF25452}" destId="{4E0387D5-EE3E-435A-809C-39BE640B030F}" srcOrd="0" destOrd="0" presId="urn:microsoft.com/office/officeart/2005/8/layout/default"/>
    <dgm:cxn modelId="{9212E5EB-A60C-4EEE-B22D-E783C498A640}" type="presParOf" srcId="{70D3E498-5179-4304-B7F2-181CBBF25452}" destId="{E42AD11A-97FC-4D99-B210-38E142960DCA}" srcOrd="1" destOrd="0" presId="urn:microsoft.com/office/officeart/2005/8/layout/default"/>
    <dgm:cxn modelId="{3CCFB891-F106-4CDB-B672-53536AE89BC0}" type="presParOf" srcId="{70D3E498-5179-4304-B7F2-181CBBF25452}" destId="{4C9B19B1-27AF-4A2E-9C90-F52888117027}" srcOrd="2" destOrd="0" presId="urn:microsoft.com/office/officeart/2005/8/layout/default"/>
    <dgm:cxn modelId="{875B9EB6-99B5-4D95-BA5D-4E94BE792746}" type="presParOf" srcId="{70D3E498-5179-4304-B7F2-181CBBF25452}" destId="{DEEAC032-A0C5-4BB3-B464-F63574035227}" srcOrd="3" destOrd="0" presId="urn:microsoft.com/office/officeart/2005/8/layout/default"/>
    <dgm:cxn modelId="{AE0FBA84-57F0-477D-8FC7-DAF4DDA8DEB6}" type="presParOf" srcId="{70D3E498-5179-4304-B7F2-181CBBF25452}" destId="{B561BF30-01E4-47FB-96CA-CD0EFCF405DA}" srcOrd="4" destOrd="0" presId="urn:microsoft.com/office/officeart/2005/8/layout/default"/>
    <dgm:cxn modelId="{2643D085-6AA6-43A5-805A-120044823F8E}" type="presParOf" srcId="{70D3E498-5179-4304-B7F2-181CBBF25452}" destId="{655DACAA-8C53-409E-BABB-14674236CE37}" srcOrd="5" destOrd="0" presId="urn:microsoft.com/office/officeart/2005/8/layout/default"/>
    <dgm:cxn modelId="{907A9E5B-5758-41A2-B98F-2A411F013ADD}" type="presParOf" srcId="{70D3E498-5179-4304-B7F2-181CBBF25452}" destId="{08019715-F408-45F1-A5D4-86A5AE5871D3}" srcOrd="6" destOrd="0" presId="urn:microsoft.com/office/officeart/2005/8/layout/default"/>
    <dgm:cxn modelId="{25137B5B-CD07-4771-AF07-74EA6AA6A259}" type="presParOf" srcId="{70D3E498-5179-4304-B7F2-181CBBF25452}" destId="{D3DE5423-20B3-4190-946E-13FB12E232B8}" srcOrd="7" destOrd="0" presId="urn:microsoft.com/office/officeart/2005/8/layout/default"/>
    <dgm:cxn modelId="{DCB6038E-DC56-416B-A0E3-9C997F817995}" type="presParOf" srcId="{70D3E498-5179-4304-B7F2-181CBBF25452}" destId="{F00F3C6A-E1DA-4419-AD5D-78BEAEBC3FCB}" srcOrd="8" destOrd="0" presId="urn:microsoft.com/office/officeart/2005/8/layout/default"/>
    <dgm:cxn modelId="{765E6082-466F-4BB1-8296-B8EDC02184FE}" type="presParOf" srcId="{70D3E498-5179-4304-B7F2-181CBBF25452}" destId="{01A62AFC-54DF-4508-B406-415489129E4A}" srcOrd="9" destOrd="0" presId="urn:microsoft.com/office/officeart/2005/8/layout/default"/>
    <dgm:cxn modelId="{08E4ADF5-338F-4CA7-99D5-7BCDFEF685AB}" type="presParOf" srcId="{70D3E498-5179-4304-B7F2-181CBBF25452}" destId="{2C49F6C9-069F-48D4-840D-01AB58959EAF}" srcOrd="10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C70E5-1684-494A-9195-2AB6F89904F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C8180C-F7FF-4A81-BD46-329F768CE103}">
      <dgm:prSet phldrT="[Text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Мультипарадигмальный язык</a:t>
          </a:r>
          <a:endParaRPr lang="ru-RU" dirty="0">
            <a:solidFill>
              <a:schemeClr val="tx1"/>
            </a:solidFill>
          </a:endParaRPr>
        </a:p>
      </dgm:t>
    </dgm:pt>
    <dgm:pt modelId="{D83B26B1-94E3-4037-94DC-559B0BF4A3B6}" type="parTrans" cxnId="{FBEC317B-7339-4956-B1F6-3E6F8DADC4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56A9DA-7175-4B98-B811-570E0F7BBB48}" type="sibTrans" cxnId="{FBEC317B-7339-4956-B1F6-3E6F8DADC4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04CA2D9-C145-4445-90FD-3FC868528D9D}">
      <dgm:prSet phldrT="[Text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Компактный код</a:t>
          </a:r>
          <a:endParaRPr lang="ru-RU" dirty="0">
            <a:solidFill>
              <a:schemeClr val="tx1"/>
            </a:solidFill>
          </a:endParaRPr>
        </a:p>
      </dgm:t>
    </dgm:pt>
    <dgm:pt modelId="{6693401F-2CD0-4E4C-AB89-13CB92ED7A28}" type="parTrans" cxnId="{F0B32028-8496-484E-8187-CD1A69DD5E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62AFD67-B18B-4E43-8191-582CE658049C}" type="sibTrans" cxnId="{F0B32028-8496-484E-8187-CD1A69DD5E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9085F6-438A-424C-9D08-DAA9B27DDBB5}">
      <dgm:prSet phldrT="[Text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Автоматический вывод типов – при </a:t>
          </a:r>
          <a:r>
            <a:rPr lang="ru-RU" b="1" dirty="0" smtClean="0">
              <a:solidFill>
                <a:schemeClr val="tx1"/>
              </a:solidFill>
            </a:rPr>
            <a:t>статической типизации</a:t>
          </a:r>
          <a:r>
            <a:rPr lang="ru-RU" dirty="0" smtClean="0">
              <a:solidFill>
                <a:schemeClr val="tx1"/>
              </a:solidFill>
            </a:rPr>
            <a:t>!</a:t>
          </a:r>
          <a:endParaRPr lang="ru-RU" dirty="0">
            <a:solidFill>
              <a:schemeClr val="tx1"/>
            </a:solidFill>
          </a:endParaRPr>
        </a:p>
      </dgm:t>
    </dgm:pt>
    <dgm:pt modelId="{D2C13DCF-94E8-46D7-A7D6-7B2F2D284C5E}" type="parTrans" cxnId="{4A1EF8D1-3F53-46BB-BE68-79661DB38B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5E1B1C-E742-4B2A-BF36-3A4217521B3C}" type="sibTrans" cxnId="{4A1EF8D1-3F53-46BB-BE68-79661DB38B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29A406-9D33-4C0B-809E-48E670116EF4}">
      <dgm:prSet phldrT="[Text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Интероперабельность с </a:t>
          </a:r>
          <a:r>
            <a:rPr lang="en-US" dirty="0" smtClean="0">
              <a:solidFill>
                <a:schemeClr val="tx1"/>
              </a:solidFill>
            </a:rPr>
            <a:t>.NET</a:t>
          </a:r>
          <a:endParaRPr lang="ru-RU" dirty="0">
            <a:solidFill>
              <a:schemeClr val="tx1"/>
            </a:solidFill>
          </a:endParaRPr>
        </a:p>
      </dgm:t>
    </dgm:pt>
    <dgm:pt modelId="{1FC8E762-0ACE-43A6-90DC-99CD1F5D2837}" type="parTrans" cxnId="{9A4AB762-03CB-41B1-AB9F-ABA1CB294FA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FAEE32-1650-4BC8-BA3A-7E7B19729AED}" type="sibTrans" cxnId="{9A4AB762-03CB-41B1-AB9F-ABA1CB294FA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C88BD0-AFE6-4914-BAAB-279C35932FC1}">
      <dgm:prSet phldrT="[Text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Все возможности </a:t>
          </a:r>
          <a:r>
            <a:rPr lang="en-US" dirty="0" smtClean="0">
              <a:solidFill>
                <a:schemeClr val="tx1"/>
              </a:solidFill>
            </a:rPr>
            <a:t>.NET Framework</a:t>
          </a:r>
          <a:endParaRPr lang="ru-RU" dirty="0">
            <a:solidFill>
              <a:schemeClr val="tx1"/>
            </a:solidFill>
          </a:endParaRPr>
        </a:p>
      </dgm:t>
    </dgm:pt>
    <dgm:pt modelId="{B8C3ECDE-D53F-4D14-8EE2-9B92FD53D641}" type="parTrans" cxnId="{AEC4BDA7-1FB6-41E5-9D1C-3EDE3BD5CC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87FBD78-7430-4631-8FAA-595EA7FEFB55}" type="sibTrans" cxnId="{AEC4BDA7-1FB6-41E5-9D1C-3EDE3BD5CC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2FCA3A-878A-4BDE-A2E4-B1CDFA0018D7}">
      <dgm:prSet phldrT="[Text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 акцентом на функциональном программировании</a:t>
          </a:r>
          <a:endParaRPr lang="ru-RU" dirty="0">
            <a:solidFill>
              <a:schemeClr val="tx1"/>
            </a:solidFill>
          </a:endParaRPr>
        </a:p>
      </dgm:t>
    </dgm:pt>
    <dgm:pt modelId="{81156D28-F23D-4F48-9FEF-CBFB5EE0D992}" type="parTrans" cxnId="{E9D35F77-50BC-4CA6-8F4D-7BBE4B2426E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06EFFC-D612-4602-8E51-81085962257B}" type="sibTrans" cxnId="{E9D35F77-50BC-4CA6-8F4D-7BBE4B2426E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AA70280-993B-412B-924D-27ABD82AE471}">
      <dgm:prSet phldrT="[Text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Функционально-императивный</a:t>
          </a:r>
          <a:endParaRPr lang="ru-RU" dirty="0">
            <a:solidFill>
              <a:schemeClr val="tx1"/>
            </a:solidFill>
          </a:endParaRPr>
        </a:p>
      </dgm:t>
    </dgm:pt>
    <dgm:pt modelId="{B4F85312-A435-402C-9970-A39DF06AFC5C}" type="parTrans" cxnId="{709747C8-99AC-4DCF-AEC4-A62CF28275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27255E-273E-422F-963D-DC8671F46C4A}" type="sibTrans" cxnId="{709747C8-99AC-4DCF-AEC4-A62CF28275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9F6A41F-1854-4D72-A549-2C9120402197}">
      <dgm:prSet phldrT="[Text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Встроенные структуры данных, своя библиотека обработки</a:t>
          </a:r>
          <a:endParaRPr lang="ru-RU" dirty="0">
            <a:solidFill>
              <a:schemeClr val="tx1"/>
            </a:solidFill>
          </a:endParaRPr>
        </a:p>
      </dgm:t>
    </dgm:pt>
    <dgm:pt modelId="{4095370B-71FC-4C3E-BC0A-41D130374B0A}" type="parTrans" cxnId="{8ADBE5A6-6704-42B8-B576-6017D6F15DC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82C3D2D-DF5D-449F-9B73-39EAF991DBDB}" type="sibTrans" cxnId="{8ADBE5A6-6704-42B8-B576-6017D6F15DC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FC0E20-50B3-45CF-95B1-FB03B7B39F1D}">
      <dgm:prSet phldrT="[Text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Двухсторонняя интероперабельность с пользовательским кодом</a:t>
          </a:r>
          <a:endParaRPr lang="ru-RU" dirty="0">
            <a:solidFill>
              <a:schemeClr val="tx1"/>
            </a:solidFill>
          </a:endParaRPr>
        </a:p>
      </dgm:t>
    </dgm:pt>
    <dgm:pt modelId="{E8DE05CE-FD27-40A4-B3E7-A7A65A345AF8}" type="parTrans" cxnId="{9240DF6E-BC1E-4C0B-90B9-FB0668C32B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52374F7-DDD0-4938-8851-FDEA59EBEDDF}" type="sibTrans" cxnId="{9240DF6E-BC1E-4C0B-90B9-FB0668C32B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71DCF5-3FDD-4B06-8BFE-D2AC75C8CF48}">
      <dgm:prSet phldrT="[Text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Эффективный язык</a:t>
          </a:r>
          <a:endParaRPr lang="ru-RU" dirty="0">
            <a:solidFill>
              <a:schemeClr val="tx1"/>
            </a:solidFill>
          </a:endParaRPr>
        </a:p>
      </dgm:t>
    </dgm:pt>
    <dgm:pt modelId="{2A4BD875-CFA0-4669-85BB-86E9F5C901FE}" type="parTrans" cxnId="{A4624B21-7DCD-4DC8-BA7E-6D33D7A4E73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8F9AD9-C69E-4626-ADB0-9D12E0A24F5F}" type="sibTrans" cxnId="{A4624B21-7DCD-4DC8-BA7E-6D33D7A4E73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3BDCEB-37A5-4F9F-BD98-E4E0DF5AF20F}">
      <dgm:prSet phldrT="[Text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Статическая типизация</a:t>
          </a:r>
          <a:endParaRPr lang="ru-RU" dirty="0">
            <a:solidFill>
              <a:schemeClr val="tx1"/>
            </a:solidFill>
          </a:endParaRPr>
        </a:p>
      </dgm:t>
    </dgm:pt>
    <dgm:pt modelId="{E1E6984F-0F9D-4540-A3DC-DFA8AB8B8890}" type="parTrans" cxnId="{C983EC43-F702-4132-B370-64D39B961E1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51C7EB-7C92-4725-9EE5-5F2151E1E98A}" type="sibTrans" cxnId="{C983EC43-F702-4132-B370-64D39B961E1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555C8FC-4589-4412-B7E4-83E1EFF38E76}">
      <dgm:prSet phldrT="[Text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Оптимизаторы порождают качественный </a:t>
          </a:r>
          <a:r>
            <a:rPr lang="en-US" dirty="0" smtClean="0">
              <a:solidFill>
                <a:schemeClr val="tx1"/>
              </a:solidFill>
            </a:rPr>
            <a:t>.NET-</a:t>
          </a:r>
          <a:r>
            <a:rPr lang="ru-RU" dirty="0" smtClean="0">
              <a:solidFill>
                <a:schemeClr val="tx1"/>
              </a:solidFill>
            </a:rPr>
            <a:t>код (оптимизация хвостовой рекурсии)</a:t>
          </a:r>
          <a:endParaRPr lang="ru-RU" dirty="0">
            <a:solidFill>
              <a:schemeClr val="tx1"/>
            </a:solidFill>
          </a:endParaRPr>
        </a:p>
      </dgm:t>
    </dgm:pt>
    <dgm:pt modelId="{E9DB6F06-60B2-4B67-AFAE-169AFCCDB437}" type="parTrans" cxnId="{633B5B1E-2824-4569-8F89-C1D72C0D1904}">
      <dgm:prSet/>
      <dgm:spPr/>
      <dgm:t>
        <a:bodyPr/>
        <a:lstStyle/>
        <a:p>
          <a:endParaRPr lang="ru-RU"/>
        </a:p>
      </dgm:t>
    </dgm:pt>
    <dgm:pt modelId="{BD0E4074-A6A4-4526-A7FE-62289A162837}" type="sibTrans" cxnId="{633B5B1E-2824-4569-8F89-C1D72C0D1904}">
      <dgm:prSet/>
      <dgm:spPr/>
      <dgm:t>
        <a:bodyPr/>
        <a:lstStyle/>
        <a:p>
          <a:endParaRPr lang="ru-RU"/>
        </a:p>
      </dgm:t>
    </dgm:pt>
    <dgm:pt modelId="{D1E47975-61D6-4824-B888-2EB1C4D1B862}">
      <dgm:prSet phldrT="[Text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Ленивые вычисления</a:t>
          </a:r>
          <a:endParaRPr lang="ru-RU" dirty="0">
            <a:solidFill>
              <a:schemeClr val="tx1"/>
            </a:solidFill>
          </a:endParaRPr>
        </a:p>
      </dgm:t>
    </dgm:pt>
    <dgm:pt modelId="{E7D719E3-35F1-466A-AD30-C88B804E6A85}" type="parTrans" cxnId="{303FF8B9-D517-4FBA-BB26-CDA9CB55121F}">
      <dgm:prSet/>
      <dgm:spPr/>
      <dgm:t>
        <a:bodyPr/>
        <a:lstStyle/>
        <a:p>
          <a:endParaRPr lang="ru-RU"/>
        </a:p>
      </dgm:t>
    </dgm:pt>
    <dgm:pt modelId="{5032F463-398B-485D-9FA5-B38F6ECC5B56}" type="sibTrans" cxnId="{303FF8B9-D517-4FBA-BB26-CDA9CB55121F}">
      <dgm:prSet/>
      <dgm:spPr/>
      <dgm:t>
        <a:bodyPr/>
        <a:lstStyle/>
        <a:p>
          <a:endParaRPr lang="ru-RU"/>
        </a:p>
      </dgm:t>
    </dgm:pt>
    <dgm:pt modelId="{3EF3CF2C-DBBC-4069-849C-8535D30864AE}" type="pres">
      <dgm:prSet presAssocID="{F34C70E5-1684-494A-9195-2AB6F89904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BA299A-1D74-436A-BB40-4C4B982B5C05}" type="pres">
      <dgm:prSet presAssocID="{EFC8180C-F7FF-4A81-BD46-329F768CE10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D2489-1865-48A3-8BDC-90F5DB339DCA}" type="pres">
      <dgm:prSet presAssocID="{3F56A9DA-7175-4B98-B811-570E0F7BBB48}" presName="sibTrans" presStyleCnt="0"/>
      <dgm:spPr/>
    </dgm:pt>
    <dgm:pt modelId="{542FA79F-E793-4A15-97C0-B5FE36C6E861}" type="pres">
      <dgm:prSet presAssocID="{904CA2D9-C145-4445-90FD-3FC868528D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D8877-DFB3-4695-8BCF-C30C94F48C9B}" type="pres">
      <dgm:prSet presAssocID="{762AFD67-B18B-4E43-8191-582CE658049C}" presName="sibTrans" presStyleCnt="0"/>
      <dgm:spPr/>
    </dgm:pt>
    <dgm:pt modelId="{0BEA1FB4-37C0-433B-951C-6EE9A284A55E}" type="pres">
      <dgm:prSet presAssocID="{5929A406-9D33-4C0B-809E-48E670116EF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C59E6-998C-4B7D-8F61-741CA3E05F6C}" type="pres">
      <dgm:prSet presAssocID="{5FFAEE32-1650-4BC8-BA3A-7E7B19729AED}" presName="sibTrans" presStyleCnt="0"/>
      <dgm:spPr/>
    </dgm:pt>
    <dgm:pt modelId="{6838CC9C-36D6-4157-B877-EAAB7CD3E5AB}" type="pres">
      <dgm:prSet presAssocID="{F271DCF5-3FDD-4B06-8BFE-D2AC75C8CF4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C4F1C4-125E-4FBB-B2D0-6F3D8BE53487}" type="presOf" srcId="{CCFC0E20-50B3-45CF-95B1-FB03B7B39F1D}" destId="{0BEA1FB4-37C0-433B-951C-6EE9A284A55E}" srcOrd="0" destOrd="2" presId="urn:microsoft.com/office/officeart/2005/8/layout/default"/>
    <dgm:cxn modelId="{F0B32028-8496-484E-8187-CD1A69DD5E39}" srcId="{F34C70E5-1684-494A-9195-2AB6F89904F9}" destId="{904CA2D9-C145-4445-90FD-3FC868528D9D}" srcOrd="1" destOrd="0" parTransId="{6693401F-2CD0-4E4C-AB89-13CB92ED7A28}" sibTransId="{762AFD67-B18B-4E43-8191-582CE658049C}"/>
    <dgm:cxn modelId="{D20C08C7-7DDB-4E4B-982E-7F7AAEED5A08}" type="presOf" srcId="{4FC88BD0-AFE6-4914-BAAB-279C35932FC1}" destId="{0BEA1FB4-37C0-433B-951C-6EE9A284A55E}" srcOrd="0" destOrd="1" presId="urn:microsoft.com/office/officeart/2005/8/layout/default"/>
    <dgm:cxn modelId="{A4624B21-7DCD-4DC8-BA7E-6D33D7A4E737}" srcId="{F34C70E5-1684-494A-9195-2AB6F89904F9}" destId="{F271DCF5-3FDD-4B06-8BFE-D2AC75C8CF48}" srcOrd="3" destOrd="0" parTransId="{2A4BD875-CFA0-4669-85BB-86E9F5C901FE}" sibTransId="{458F9AD9-C69E-4626-ADB0-9D12E0A24F5F}"/>
    <dgm:cxn modelId="{AEC4BDA7-1FB6-41E5-9D1C-3EDE3BD5CC60}" srcId="{5929A406-9D33-4C0B-809E-48E670116EF4}" destId="{4FC88BD0-AFE6-4914-BAAB-279C35932FC1}" srcOrd="0" destOrd="0" parTransId="{B8C3ECDE-D53F-4D14-8EE2-9B92FD53D641}" sibTransId="{E87FBD78-7430-4631-8FAA-595EA7FEFB55}"/>
    <dgm:cxn modelId="{9240DF6E-BC1E-4C0B-90B9-FB0668C32BE4}" srcId="{5929A406-9D33-4C0B-809E-48E670116EF4}" destId="{CCFC0E20-50B3-45CF-95B1-FB03B7B39F1D}" srcOrd="1" destOrd="0" parTransId="{E8DE05CE-FD27-40A4-B3E7-A7A65A345AF8}" sibTransId="{F52374F7-DDD0-4938-8851-FDEA59EBEDDF}"/>
    <dgm:cxn modelId="{C983EC43-F702-4132-B370-64D39B961E13}" srcId="{F271DCF5-3FDD-4B06-8BFE-D2AC75C8CF48}" destId="{213BDCEB-37A5-4F9F-BD98-E4E0DF5AF20F}" srcOrd="0" destOrd="0" parTransId="{E1E6984F-0F9D-4540-A3DC-DFA8AB8B8890}" sibTransId="{7251C7EB-7C92-4725-9EE5-5F2151E1E98A}"/>
    <dgm:cxn modelId="{321429F0-75C1-4A24-B23B-DCD5DB03A7EC}" type="presOf" srcId="{8AA70280-993B-412B-924D-27ABD82AE471}" destId="{41BA299A-1D74-436A-BB40-4C4B982B5C05}" srcOrd="0" destOrd="1" presId="urn:microsoft.com/office/officeart/2005/8/layout/default"/>
    <dgm:cxn modelId="{709747C8-99AC-4DCF-AEC4-A62CF282750E}" srcId="{EFC8180C-F7FF-4A81-BD46-329F768CE103}" destId="{8AA70280-993B-412B-924D-27ABD82AE471}" srcOrd="0" destOrd="0" parTransId="{B4F85312-A435-402C-9970-A39DF06AFC5C}" sibTransId="{9C27255E-273E-422F-963D-DC8671F46C4A}"/>
    <dgm:cxn modelId="{BFBAFDB1-4E56-4E5D-8E75-6D094D46039D}" type="presOf" srcId="{719085F6-438A-424C-9D08-DAA9B27DDBB5}" destId="{542FA79F-E793-4A15-97C0-B5FE36C6E861}" srcOrd="0" destOrd="1" presId="urn:microsoft.com/office/officeart/2005/8/layout/default"/>
    <dgm:cxn modelId="{B7606CDE-A69B-44CB-B13B-5F3B16C56DD5}" type="presOf" srcId="{5929A406-9D33-4C0B-809E-48E670116EF4}" destId="{0BEA1FB4-37C0-433B-951C-6EE9A284A55E}" srcOrd="0" destOrd="0" presId="urn:microsoft.com/office/officeart/2005/8/layout/default"/>
    <dgm:cxn modelId="{44E3EA04-8901-46A7-8346-026B8EF2BFFC}" type="presOf" srcId="{D1E47975-61D6-4824-B888-2EB1C4D1B862}" destId="{6838CC9C-36D6-4157-B877-EAAB7CD3E5AB}" srcOrd="0" destOrd="3" presId="urn:microsoft.com/office/officeart/2005/8/layout/default"/>
    <dgm:cxn modelId="{4DD57DB1-391C-4BCD-838D-BD5CF4E10FF4}" type="presOf" srcId="{904CA2D9-C145-4445-90FD-3FC868528D9D}" destId="{542FA79F-E793-4A15-97C0-B5FE36C6E861}" srcOrd="0" destOrd="0" presId="urn:microsoft.com/office/officeart/2005/8/layout/default"/>
    <dgm:cxn modelId="{303FF8B9-D517-4FBA-BB26-CDA9CB55121F}" srcId="{F271DCF5-3FDD-4B06-8BFE-D2AC75C8CF48}" destId="{D1E47975-61D6-4824-B888-2EB1C4D1B862}" srcOrd="2" destOrd="0" parTransId="{E7D719E3-35F1-466A-AD30-C88B804E6A85}" sibTransId="{5032F463-398B-485D-9FA5-B38F6ECC5B56}"/>
    <dgm:cxn modelId="{633B5B1E-2824-4569-8F89-C1D72C0D1904}" srcId="{F271DCF5-3FDD-4B06-8BFE-D2AC75C8CF48}" destId="{C555C8FC-4589-4412-B7E4-83E1EFF38E76}" srcOrd="1" destOrd="0" parTransId="{E9DB6F06-60B2-4B67-AFAE-169AFCCDB437}" sibTransId="{BD0E4074-A6A4-4526-A7FE-62289A162837}"/>
    <dgm:cxn modelId="{830CD2C8-51BB-4B96-8F79-030AABF4D00A}" type="presOf" srcId="{EFC8180C-F7FF-4A81-BD46-329F768CE103}" destId="{41BA299A-1D74-436A-BB40-4C4B982B5C05}" srcOrd="0" destOrd="0" presId="urn:microsoft.com/office/officeart/2005/8/layout/default"/>
    <dgm:cxn modelId="{FBEC317B-7339-4956-B1F6-3E6F8DADC4EE}" srcId="{F34C70E5-1684-494A-9195-2AB6F89904F9}" destId="{EFC8180C-F7FF-4A81-BD46-329F768CE103}" srcOrd="0" destOrd="0" parTransId="{D83B26B1-94E3-4037-94DC-559B0BF4A3B6}" sibTransId="{3F56A9DA-7175-4B98-B811-570E0F7BBB48}"/>
    <dgm:cxn modelId="{F24B4A2E-0F56-474E-88E5-3A783904BD55}" type="presOf" srcId="{F34C70E5-1684-494A-9195-2AB6F89904F9}" destId="{3EF3CF2C-DBBC-4069-849C-8535D30864AE}" srcOrd="0" destOrd="0" presId="urn:microsoft.com/office/officeart/2005/8/layout/default"/>
    <dgm:cxn modelId="{2668B364-F9DA-46C3-8569-5C1945F9AE2D}" type="presOf" srcId="{F271DCF5-3FDD-4B06-8BFE-D2AC75C8CF48}" destId="{6838CC9C-36D6-4157-B877-EAAB7CD3E5AB}" srcOrd="0" destOrd="0" presId="urn:microsoft.com/office/officeart/2005/8/layout/default"/>
    <dgm:cxn modelId="{158B4917-BDE1-4231-A193-B85353B38BB6}" type="presOf" srcId="{19F6A41F-1854-4D72-A549-2C9120402197}" destId="{542FA79F-E793-4A15-97C0-B5FE36C6E861}" srcOrd="0" destOrd="2" presId="urn:microsoft.com/office/officeart/2005/8/layout/default"/>
    <dgm:cxn modelId="{9A4AB762-03CB-41B1-AB9F-ABA1CB294FA2}" srcId="{F34C70E5-1684-494A-9195-2AB6F89904F9}" destId="{5929A406-9D33-4C0B-809E-48E670116EF4}" srcOrd="2" destOrd="0" parTransId="{1FC8E762-0ACE-43A6-90DC-99CD1F5D2837}" sibTransId="{5FFAEE32-1650-4BC8-BA3A-7E7B19729AED}"/>
    <dgm:cxn modelId="{4A1EF8D1-3F53-46BB-BE68-79661DB38B9D}" srcId="{904CA2D9-C145-4445-90FD-3FC868528D9D}" destId="{719085F6-438A-424C-9D08-DAA9B27DDBB5}" srcOrd="0" destOrd="0" parTransId="{D2C13DCF-94E8-46D7-A7D6-7B2F2D284C5E}" sibTransId="{025E1B1C-E742-4B2A-BF36-3A4217521B3C}"/>
    <dgm:cxn modelId="{E9D35F77-50BC-4CA6-8F4D-7BBE4B2426E1}" srcId="{EFC8180C-F7FF-4A81-BD46-329F768CE103}" destId="{172FCA3A-878A-4BDE-A2E4-B1CDFA0018D7}" srcOrd="1" destOrd="0" parTransId="{81156D28-F23D-4F48-9FEF-CBFB5EE0D992}" sibTransId="{CC06EFFC-D612-4602-8E51-81085962257B}"/>
    <dgm:cxn modelId="{E90BDF66-DBC4-43B6-8124-7D9157DCC3BF}" type="presOf" srcId="{213BDCEB-37A5-4F9F-BD98-E4E0DF5AF20F}" destId="{6838CC9C-36D6-4157-B877-EAAB7CD3E5AB}" srcOrd="0" destOrd="1" presId="urn:microsoft.com/office/officeart/2005/8/layout/default"/>
    <dgm:cxn modelId="{88EEA80D-3721-4C9A-9817-82F4A2CCEAD0}" type="presOf" srcId="{C555C8FC-4589-4412-B7E4-83E1EFF38E76}" destId="{6838CC9C-36D6-4157-B877-EAAB7CD3E5AB}" srcOrd="0" destOrd="2" presId="urn:microsoft.com/office/officeart/2005/8/layout/default"/>
    <dgm:cxn modelId="{8ADBE5A6-6704-42B8-B576-6017D6F15DCC}" srcId="{904CA2D9-C145-4445-90FD-3FC868528D9D}" destId="{19F6A41F-1854-4D72-A549-2C9120402197}" srcOrd="1" destOrd="0" parTransId="{4095370B-71FC-4C3E-BC0A-41D130374B0A}" sibTransId="{A82C3D2D-DF5D-449F-9B73-39EAF991DBDB}"/>
    <dgm:cxn modelId="{52EC3682-72A7-403A-8063-9B35A5666020}" type="presOf" srcId="{172FCA3A-878A-4BDE-A2E4-B1CDFA0018D7}" destId="{41BA299A-1D74-436A-BB40-4C4B982B5C05}" srcOrd="0" destOrd="2" presId="urn:microsoft.com/office/officeart/2005/8/layout/default"/>
    <dgm:cxn modelId="{117F70F2-9192-4E37-A5AD-B97ADB57E28C}" type="presParOf" srcId="{3EF3CF2C-DBBC-4069-849C-8535D30864AE}" destId="{41BA299A-1D74-436A-BB40-4C4B982B5C05}" srcOrd="0" destOrd="0" presId="urn:microsoft.com/office/officeart/2005/8/layout/default"/>
    <dgm:cxn modelId="{9B6D488F-F325-4E29-B4F0-6E5E61988C40}" type="presParOf" srcId="{3EF3CF2C-DBBC-4069-849C-8535D30864AE}" destId="{4C7D2489-1865-48A3-8BDC-90F5DB339DCA}" srcOrd="1" destOrd="0" presId="urn:microsoft.com/office/officeart/2005/8/layout/default"/>
    <dgm:cxn modelId="{C656F723-8AF8-48B1-9DF5-0F7A47B6EF80}" type="presParOf" srcId="{3EF3CF2C-DBBC-4069-849C-8535D30864AE}" destId="{542FA79F-E793-4A15-97C0-B5FE36C6E861}" srcOrd="2" destOrd="0" presId="urn:microsoft.com/office/officeart/2005/8/layout/default"/>
    <dgm:cxn modelId="{6885284F-626E-4EA9-BC61-40AB21F9083B}" type="presParOf" srcId="{3EF3CF2C-DBBC-4069-849C-8535D30864AE}" destId="{184D8877-DFB3-4695-8BCF-C30C94F48C9B}" srcOrd="3" destOrd="0" presId="urn:microsoft.com/office/officeart/2005/8/layout/default"/>
    <dgm:cxn modelId="{FC0611FB-D95D-4F41-AD4D-BEC56A1D2567}" type="presParOf" srcId="{3EF3CF2C-DBBC-4069-849C-8535D30864AE}" destId="{0BEA1FB4-37C0-433B-951C-6EE9A284A55E}" srcOrd="4" destOrd="0" presId="urn:microsoft.com/office/officeart/2005/8/layout/default"/>
    <dgm:cxn modelId="{AF18AFB1-B244-418C-BDF3-7F9A0464348D}" type="presParOf" srcId="{3EF3CF2C-DBBC-4069-849C-8535D30864AE}" destId="{5E0C59E6-998C-4B7D-8F61-741CA3E05F6C}" srcOrd="5" destOrd="0" presId="urn:microsoft.com/office/officeart/2005/8/layout/default"/>
    <dgm:cxn modelId="{44ED1A8A-7570-4C99-83E0-143062C90845}" type="presParOf" srcId="{3EF3CF2C-DBBC-4069-849C-8535D30864AE}" destId="{6838CC9C-36D6-4157-B877-EAAB7CD3E5AB}" srcOrd="6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121021-25D8-4C92-B578-F1BB22DD2A5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E362AC-114C-458A-86DB-337A8EA06279}">
      <dgm:prSet phldrT="[Text]"/>
      <dgm:spPr/>
      <dgm:t>
        <a:bodyPr/>
        <a:lstStyle/>
        <a:p>
          <a:r>
            <a:rPr lang="ru-RU" dirty="0" smtClean="0"/>
            <a:t>Вывод типов</a:t>
          </a:r>
          <a:endParaRPr lang="ru-RU" dirty="0"/>
        </a:p>
      </dgm:t>
    </dgm:pt>
    <dgm:pt modelId="{0B784591-4997-4CA3-B519-A500BE018827}" type="parTrans" cxnId="{49D3BF26-69E1-43CE-8324-7579C2C459ED}">
      <dgm:prSet/>
      <dgm:spPr/>
      <dgm:t>
        <a:bodyPr/>
        <a:lstStyle/>
        <a:p>
          <a:endParaRPr lang="ru-RU"/>
        </a:p>
      </dgm:t>
    </dgm:pt>
    <dgm:pt modelId="{2626456B-81CB-426C-95C7-22E7D00A3045}" type="sibTrans" cxnId="{49D3BF26-69E1-43CE-8324-7579C2C459ED}">
      <dgm:prSet/>
      <dgm:spPr/>
      <dgm:t>
        <a:bodyPr/>
        <a:lstStyle/>
        <a:p>
          <a:endParaRPr lang="ru-RU"/>
        </a:p>
      </dgm:t>
    </dgm:pt>
    <dgm:pt modelId="{99274BCF-C574-4B21-937E-154B6044F971}">
      <dgm:prSet phldrT="[Text]"/>
      <dgm:spPr/>
      <dgm:t>
        <a:bodyPr/>
        <a:lstStyle/>
        <a:p>
          <a:r>
            <a:rPr lang="en-US" dirty="0" err="1" smtClean="0"/>
            <a:t>var</a:t>
          </a:r>
          <a:r>
            <a:rPr lang="en-US" dirty="0" smtClean="0"/>
            <a:t> s = new </a:t>
          </a:r>
          <a:r>
            <a:rPr lang="en-US" dirty="0" err="1" smtClean="0"/>
            <a:t>int</a:t>
          </a:r>
          <a:r>
            <a:rPr lang="en-US" dirty="0" smtClean="0"/>
            <a:t>[] {1, 2, 3};</a:t>
          </a:r>
          <a:endParaRPr lang="ru-RU" dirty="0"/>
        </a:p>
      </dgm:t>
    </dgm:pt>
    <dgm:pt modelId="{D94C614E-5FE4-44A4-B6FA-C4A868BB8016}" type="parTrans" cxnId="{A0D33895-5B67-4809-B1E7-C9BB987FF6F5}">
      <dgm:prSet/>
      <dgm:spPr/>
      <dgm:t>
        <a:bodyPr/>
        <a:lstStyle/>
        <a:p>
          <a:endParaRPr lang="ru-RU"/>
        </a:p>
      </dgm:t>
    </dgm:pt>
    <dgm:pt modelId="{29A7D315-2078-47EE-9307-047137492FA5}" type="sibTrans" cxnId="{A0D33895-5B67-4809-B1E7-C9BB987FF6F5}">
      <dgm:prSet/>
      <dgm:spPr/>
      <dgm:t>
        <a:bodyPr/>
        <a:lstStyle/>
        <a:p>
          <a:endParaRPr lang="ru-RU"/>
        </a:p>
      </dgm:t>
    </dgm:pt>
    <dgm:pt modelId="{ACD7FB07-5765-4D1B-86BC-D6154398FF60}">
      <dgm:prSet phldrT="[Text]"/>
      <dgm:spPr/>
      <dgm:t>
        <a:bodyPr/>
        <a:lstStyle/>
        <a:p>
          <a:r>
            <a:rPr lang="ru-RU" dirty="0" smtClean="0"/>
            <a:t>Анонимные типы (</a:t>
          </a:r>
          <a:r>
            <a:rPr lang="en-US" dirty="0" err="1" smtClean="0"/>
            <a:t>tuples</a:t>
          </a:r>
          <a:r>
            <a:rPr lang="en-US" dirty="0" smtClean="0"/>
            <a:t>)</a:t>
          </a:r>
          <a:endParaRPr lang="ru-RU" dirty="0"/>
        </a:p>
      </dgm:t>
    </dgm:pt>
    <dgm:pt modelId="{18992BE2-E041-466D-936C-FEAED158C001}" type="parTrans" cxnId="{4FF98EA0-5852-4EA1-A4EB-A5F841B6E4B3}">
      <dgm:prSet/>
      <dgm:spPr/>
      <dgm:t>
        <a:bodyPr/>
        <a:lstStyle/>
        <a:p>
          <a:endParaRPr lang="ru-RU"/>
        </a:p>
      </dgm:t>
    </dgm:pt>
    <dgm:pt modelId="{CF0CCF16-5302-47B3-B41E-03AD8C419859}" type="sibTrans" cxnId="{4FF98EA0-5852-4EA1-A4EB-A5F841B6E4B3}">
      <dgm:prSet/>
      <dgm:spPr/>
      <dgm:t>
        <a:bodyPr/>
        <a:lstStyle/>
        <a:p>
          <a:endParaRPr lang="ru-RU"/>
        </a:p>
      </dgm:t>
    </dgm:pt>
    <dgm:pt modelId="{F7CFC98B-982A-48E7-8938-385E863F1795}">
      <dgm:prSet phldrT="[Text]"/>
      <dgm:spPr/>
      <dgm:t>
        <a:bodyPr/>
        <a:lstStyle/>
        <a:p>
          <a:r>
            <a:rPr lang="en-US" dirty="0" err="1" smtClean="0"/>
            <a:t>var</a:t>
          </a:r>
          <a:r>
            <a:rPr lang="en-US" dirty="0" smtClean="0"/>
            <a:t> x = new { Name=“</a:t>
          </a:r>
          <a:r>
            <a:rPr lang="ru-RU" dirty="0" smtClean="0"/>
            <a:t>Вася</a:t>
          </a:r>
          <a:r>
            <a:rPr lang="en-US" dirty="0" smtClean="0"/>
            <a:t>”, Age=30 };</a:t>
          </a:r>
          <a:endParaRPr lang="ru-RU" dirty="0"/>
        </a:p>
      </dgm:t>
    </dgm:pt>
    <dgm:pt modelId="{8533E3EB-AAA7-4FB7-8C99-91C67BBD7861}" type="parTrans" cxnId="{0C750039-EB13-44FF-A435-2CBD29958211}">
      <dgm:prSet/>
      <dgm:spPr/>
      <dgm:t>
        <a:bodyPr/>
        <a:lstStyle/>
        <a:p>
          <a:endParaRPr lang="ru-RU"/>
        </a:p>
      </dgm:t>
    </dgm:pt>
    <dgm:pt modelId="{0020ED84-6FC4-4A87-B4E7-6181E0C44E3D}" type="sibTrans" cxnId="{0C750039-EB13-44FF-A435-2CBD29958211}">
      <dgm:prSet/>
      <dgm:spPr/>
      <dgm:t>
        <a:bodyPr/>
        <a:lstStyle/>
        <a:p>
          <a:endParaRPr lang="ru-RU"/>
        </a:p>
      </dgm:t>
    </dgm:pt>
    <dgm:pt modelId="{C428750F-108F-4222-93E1-13BBD4DF524F}">
      <dgm:prSet phldrT="[Text]"/>
      <dgm:spPr/>
      <dgm:t>
        <a:bodyPr/>
        <a:lstStyle/>
        <a:p>
          <a:r>
            <a:rPr lang="ru-RU" dirty="0" smtClean="0"/>
            <a:t>Функциональные константы</a:t>
          </a:r>
          <a:endParaRPr lang="ru-RU" dirty="0"/>
        </a:p>
      </dgm:t>
    </dgm:pt>
    <dgm:pt modelId="{2915439C-D90E-48FF-8612-EDF75F951CD2}" type="parTrans" cxnId="{691E40B6-59E9-47E3-BA14-8F6A234F3315}">
      <dgm:prSet/>
      <dgm:spPr/>
      <dgm:t>
        <a:bodyPr/>
        <a:lstStyle/>
        <a:p>
          <a:endParaRPr lang="ru-RU"/>
        </a:p>
      </dgm:t>
    </dgm:pt>
    <dgm:pt modelId="{7A3B39F3-6A8E-42E9-B20D-9A77986181F6}" type="sibTrans" cxnId="{691E40B6-59E9-47E3-BA14-8F6A234F3315}">
      <dgm:prSet/>
      <dgm:spPr/>
      <dgm:t>
        <a:bodyPr/>
        <a:lstStyle/>
        <a:p>
          <a:endParaRPr lang="ru-RU"/>
        </a:p>
      </dgm:t>
    </dgm:pt>
    <dgm:pt modelId="{4AE33BF3-3A4E-4137-9BB0-D6BAD77B17B4}">
      <dgm:prSet phldrT="[Text]"/>
      <dgm:spPr/>
      <dgm:t>
        <a:bodyPr/>
        <a:lstStyle/>
        <a:p>
          <a:r>
            <a:rPr lang="ru-RU" dirty="0" smtClean="0"/>
            <a:t>Функции высших порядков</a:t>
          </a:r>
          <a:endParaRPr lang="ru-RU" dirty="0"/>
        </a:p>
      </dgm:t>
    </dgm:pt>
    <dgm:pt modelId="{50D02A5D-DA8C-4D28-87C1-07DCEC0794CB}" type="parTrans" cxnId="{42C0A729-5CC7-4A25-BD1F-B05D42A3486E}">
      <dgm:prSet/>
      <dgm:spPr/>
      <dgm:t>
        <a:bodyPr/>
        <a:lstStyle/>
        <a:p>
          <a:endParaRPr lang="ru-RU"/>
        </a:p>
      </dgm:t>
    </dgm:pt>
    <dgm:pt modelId="{7C905902-191D-4506-9A92-A5D238E17370}" type="sibTrans" cxnId="{42C0A729-5CC7-4A25-BD1F-B05D42A3486E}">
      <dgm:prSet/>
      <dgm:spPr/>
      <dgm:t>
        <a:bodyPr/>
        <a:lstStyle/>
        <a:p>
          <a:endParaRPr lang="ru-RU"/>
        </a:p>
      </dgm:t>
    </dgm:pt>
    <dgm:pt modelId="{BF141E3E-0DD1-4301-9E10-E9FEE1303B44}">
      <dgm:prSet phldrT="[Text]"/>
      <dgm:spPr/>
      <dgm:t>
        <a:bodyPr/>
        <a:lstStyle/>
        <a:p>
          <a:r>
            <a:rPr lang="en-US" dirty="0" err="1" smtClean="0"/>
            <a:t>Func</a:t>
          </a:r>
          <a:r>
            <a:rPr lang="en-US" dirty="0" smtClean="0"/>
            <a:t>&lt;List&lt;</a:t>
          </a:r>
          <a:r>
            <a:rPr lang="en-US" dirty="0" err="1" smtClean="0"/>
            <a:t>int</a:t>
          </a:r>
          <a:r>
            <a:rPr lang="en-US" dirty="0" smtClean="0"/>
            <a:t>&gt;,</a:t>
          </a:r>
          <a:r>
            <a:rPr lang="en-US" dirty="0" err="1" smtClean="0"/>
            <a:t>int</a:t>
          </a:r>
          <a:r>
            <a:rPr lang="en-US" dirty="0" smtClean="0"/>
            <a:t>&gt; sum = X =&gt; </a:t>
          </a:r>
          <a:r>
            <a:rPr lang="en-US" dirty="0" err="1" smtClean="0"/>
            <a:t>X.Aggregate</a:t>
          </a:r>
          <a:r>
            <a:rPr lang="en-US" dirty="0" smtClean="0"/>
            <a:t>((</a:t>
          </a:r>
          <a:r>
            <a:rPr lang="en-US" dirty="0" err="1" smtClean="0"/>
            <a:t>x,y</a:t>
          </a:r>
          <a:r>
            <a:rPr lang="en-US" dirty="0" smtClean="0"/>
            <a:t>)=&gt;(</a:t>
          </a:r>
          <a:r>
            <a:rPr lang="en-US" dirty="0" err="1" smtClean="0"/>
            <a:t>x+y</a:t>
          </a:r>
          <a:r>
            <a:rPr lang="en-US" dirty="0" smtClean="0"/>
            <a:t>), 0);</a:t>
          </a:r>
          <a:endParaRPr lang="ru-RU" dirty="0"/>
        </a:p>
      </dgm:t>
    </dgm:pt>
    <dgm:pt modelId="{F6188805-11E1-46FD-B914-BC726E03E5C6}" type="parTrans" cxnId="{A845E60A-E998-4B15-8E4D-73907961FC8E}">
      <dgm:prSet/>
      <dgm:spPr/>
      <dgm:t>
        <a:bodyPr/>
        <a:lstStyle/>
        <a:p>
          <a:endParaRPr lang="ru-RU"/>
        </a:p>
      </dgm:t>
    </dgm:pt>
    <dgm:pt modelId="{D1E84488-DF79-4F25-BE25-181DE3A06F2E}" type="sibTrans" cxnId="{A845E60A-E998-4B15-8E4D-73907961FC8E}">
      <dgm:prSet/>
      <dgm:spPr/>
      <dgm:t>
        <a:bodyPr/>
        <a:lstStyle/>
        <a:p>
          <a:endParaRPr lang="ru-RU"/>
        </a:p>
      </dgm:t>
    </dgm:pt>
    <dgm:pt modelId="{91DE4940-CD74-4DA0-B77C-F877A2633024}">
      <dgm:prSet phldrT="[Text]"/>
      <dgm:spPr/>
      <dgm:t>
        <a:bodyPr/>
        <a:lstStyle/>
        <a:p>
          <a:r>
            <a:rPr lang="en-US" dirty="0" err="1" smtClean="0"/>
            <a:t>var</a:t>
          </a:r>
          <a:r>
            <a:rPr lang="en-US" dirty="0" smtClean="0"/>
            <a:t> double = x =&gt; x*2;</a:t>
          </a:r>
          <a:endParaRPr lang="ru-RU" dirty="0"/>
        </a:p>
      </dgm:t>
    </dgm:pt>
    <dgm:pt modelId="{1996F9D5-E664-43EA-85E8-38B8EA26C132}" type="parTrans" cxnId="{07A87C05-E92F-443D-8BBF-3ABEC24C55A1}">
      <dgm:prSet/>
      <dgm:spPr/>
      <dgm:t>
        <a:bodyPr/>
        <a:lstStyle/>
        <a:p>
          <a:endParaRPr lang="ru-RU"/>
        </a:p>
      </dgm:t>
    </dgm:pt>
    <dgm:pt modelId="{86130F62-B81C-4880-A26E-F0373399B3A6}" type="sibTrans" cxnId="{07A87C05-E92F-443D-8BBF-3ABEC24C55A1}">
      <dgm:prSet/>
      <dgm:spPr/>
      <dgm:t>
        <a:bodyPr/>
        <a:lstStyle/>
        <a:p>
          <a:endParaRPr lang="ru-RU"/>
        </a:p>
      </dgm:t>
    </dgm:pt>
    <dgm:pt modelId="{C668C2E8-7B17-4447-AEC0-6F32EDF3BD48}">
      <dgm:prSet phldrT="[Text]"/>
      <dgm:spPr/>
      <dgm:t>
        <a:bodyPr/>
        <a:lstStyle/>
        <a:p>
          <a:r>
            <a:rPr lang="en-US" dirty="0" smtClean="0"/>
            <a:t>Expression Trees (</a:t>
          </a:r>
          <a:r>
            <a:rPr lang="ru-RU" dirty="0" smtClean="0"/>
            <a:t>метапрограммир.)</a:t>
          </a:r>
          <a:endParaRPr lang="ru-RU" dirty="0"/>
        </a:p>
      </dgm:t>
    </dgm:pt>
    <dgm:pt modelId="{2001E744-0644-4EB1-BAD4-AA9BD157A101}" type="parTrans" cxnId="{5B9816DB-D47B-4C40-9D06-69861F4352D4}">
      <dgm:prSet/>
      <dgm:spPr/>
      <dgm:t>
        <a:bodyPr/>
        <a:lstStyle/>
        <a:p>
          <a:endParaRPr lang="ru-RU"/>
        </a:p>
      </dgm:t>
    </dgm:pt>
    <dgm:pt modelId="{0932102A-3596-4F0C-8F47-3DE26EBAE2BF}" type="sibTrans" cxnId="{5B9816DB-D47B-4C40-9D06-69861F4352D4}">
      <dgm:prSet/>
      <dgm:spPr/>
      <dgm:t>
        <a:bodyPr/>
        <a:lstStyle/>
        <a:p>
          <a:endParaRPr lang="ru-RU"/>
        </a:p>
      </dgm:t>
    </dgm:pt>
    <dgm:pt modelId="{FB46AC3D-BB82-4F8E-9F73-C1B7060571B0}">
      <dgm:prSet phldrT="[Text]"/>
      <dgm:spPr/>
      <dgm:t>
        <a:bodyPr/>
        <a:lstStyle/>
        <a:p>
          <a:r>
            <a:rPr lang="en-US" dirty="0" smtClean="0"/>
            <a:t>Expression&lt;Predicate&lt;Student&gt;&gt; test = s =&gt; </a:t>
          </a:r>
          <a:r>
            <a:rPr lang="en-US" dirty="0" err="1" smtClean="0"/>
            <a:t>s.Group</a:t>
          </a:r>
          <a:r>
            <a:rPr lang="en-US" dirty="0" smtClean="0"/>
            <a:t>==806;</a:t>
          </a:r>
          <a:endParaRPr lang="ru-RU" dirty="0"/>
        </a:p>
      </dgm:t>
    </dgm:pt>
    <dgm:pt modelId="{BA3A6BDA-9452-4F01-8B7C-2AB4B1674D48}" type="parTrans" cxnId="{E5D01206-C658-4DA6-ABFF-20F9581ED516}">
      <dgm:prSet/>
      <dgm:spPr/>
      <dgm:t>
        <a:bodyPr/>
        <a:lstStyle/>
        <a:p>
          <a:endParaRPr lang="ru-RU"/>
        </a:p>
      </dgm:t>
    </dgm:pt>
    <dgm:pt modelId="{4E489B38-92BD-4E2B-B339-0C4892DBFD90}" type="sibTrans" cxnId="{E5D01206-C658-4DA6-ABFF-20F9581ED516}">
      <dgm:prSet/>
      <dgm:spPr/>
      <dgm:t>
        <a:bodyPr/>
        <a:lstStyle/>
        <a:p>
          <a:endParaRPr lang="ru-RU"/>
        </a:p>
      </dgm:t>
    </dgm:pt>
    <dgm:pt modelId="{55DBD0AC-5558-4D1F-8BDF-B7C8CF68B6A7}" type="pres">
      <dgm:prSet presAssocID="{43121021-25D8-4C92-B578-F1BB22DD2A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51A4A3-CC58-4D8D-8765-7764252967ED}" type="pres">
      <dgm:prSet presAssocID="{11E362AC-114C-458A-86DB-337A8EA06279}" presName="linNode" presStyleCnt="0"/>
      <dgm:spPr/>
    </dgm:pt>
    <dgm:pt modelId="{3BDEA850-425F-4692-B19C-D008C6C31BF1}" type="pres">
      <dgm:prSet presAssocID="{11E362AC-114C-458A-86DB-337A8EA0627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49B16-ACD3-48FB-83C0-0EDE9B68256B}" type="pres">
      <dgm:prSet presAssocID="{11E362AC-114C-458A-86DB-337A8EA0627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4589E-9F45-4517-ABE7-5F1E2C70289B}" type="pres">
      <dgm:prSet presAssocID="{2626456B-81CB-426C-95C7-22E7D00A3045}" presName="sp" presStyleCnt="0"/>
      <dgm:spPr/>
    </dgm:pt>
    <dgm:pt modelId="{83F4F309-CB77-494B-A059-BDA3AB0A82B6}" type="pres">
      <dgm:prSet presAssocID="{ACD7FB07-5765-4D1B-86BC-D6154398FF60}" presName="linNode" presStyleCnt="0"/>
      <dgm:spPr/>
    </dgm:pt>
    <dgm:pt modelId="{CABBC7B1-45FD-4F43-955A-C091A9E0DCBD}" type="pres">
      <dgm:prSet presAssocID="{ACD7FB07-5765-4D1B-86BC-D6154398FF6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18BBE-6A87-49C9-81F9-436D467DF051}" type="pres">
      <dgm:prSet presAssocID="{ACD7FB07-5765-4D1B-86BC-D6154398FF6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37F61-6095-4A7D-A313-29C2DF8D488C}" type="pres">
      <dgm:prSet presAssocID="{CF0CCF16-5302-47B3-B41E-03AD8C419859}" presName="sp" presStyleCnt="0"/>
      <dgm:spPr/>
    </dgm:pt>
    <dgm:pt modelId="{AF963327-3D09-49C7-9689-DEEAB027E562}" type="pres">
      <dgm:prSet presAssocID="{C428750F-108F-4222-93E1-13BBD4DF524F}" presName="linNode" presStyleCnt="0"/>
      <dgm:spPr/>
    </dgm:pt>
    <dgm:pt modelId="{3DCE4616-554D-40D7-87C8-71893D43EADF}" type="pres">
      <dgm:prSet presAssocID="{C428750F-108F-4222-93E1-13BBD4DF524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22109-0CF6-4596-9FF8-AB791F5145EA}" type="pres">
      <dgm:prSet presAssocID="{C428750F-108F-4222-93E1-13BBD4DF524F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5653A-7F66-46BB-832B-6F93498932EE}" type="pres">
      <dgm:prSet presAssocID="{7A3B39F3-6A8E-42E9-B20D-9A77986181F6}" presName="sp" presStyleCnt="0"/>
      <dgm:spPr/>
    </dgm:pt>
    <dgm:pt modelId="{43B464C2-AC63-4149-B531-2EC861476236}" type="pres">
      <dgm:prSet presAssocID="{4AE33BF3-3A4E-4137-9BB0-D6BAD77B17B4}" presName="linNode" presStyleCnt="0"/>
      <dgm:spPr/>
    </dgm:pt>
    <dgm:pt modelId="{025BD18B-6D30-4DEB-A0D5-63C2D471CB0B}" type="pres">
      <dgm:prSet presAssocID="{4AE33BF3-3A4E-4137-9BB0-D6BAD77B17B4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FBD08-FF72-4FCE-AF1C-280C09B06AB3}" type="pres">
      <dgm:prSet presAssocID="{4AE33BF3-3A4E-4137-9BB0-D6BAD77B17B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00A5D-D1F1-4301-9552-3BF951E463BD}" type="pres">
      <dgm:prSet presAssocID="{7C905902-191D-4506-9A92-A5D238E17370}" presName="sp" presStyleCnt="0"/>
      <dgm:spPr/>
    </dgm:pt>
    <dgm:pt modelId="{BC80602D-5563-404E-8F50-1F4CD5EBA241}" type="pres">
      <dgm:prSet presAssocID="{C668C2E8-7B17-4447-AEC0-6F32EDF3BD48}" presName="linNode" presStyleCnt="0"/>
      <dgm:spPr/>
    </dgm:pt>
    <dgm:pt modelId="{33249619-314D-40A7-AEFC-480379917C05}" type="pres">
      <dgm:prSet presAssocID="{C668C2E8-7B17-4447-AEC0-6F32EDF3BD4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B4855-95C1-4561-AD1D-A5EE970EAD66}" type="pres">
      <dgm:prSet presAssocID="{C668C2E8-7B17-4447-AEC0-6F32EDF3BD48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FE7940-352E-4FA2-96CA-2F5F82CBAC86}" type="presOf" srcId="{FB46AC3D-BB82-4F8E-9F73-C1B7060571B0}" destId="{75AB4855-95C1-4561-AD1D-A5EE970EAD66}" srcOrd="0" destOrd="0" presId="urn:microsoft.com/office/officeart/2005/8/layout/vList5"/>
    <dgm:cxn modelId="{03D76BB3-7B60-43F3-9B33-7EE49ED1FD8F}" type="presOf" srcId="{99274BCF-C574-4B21-937E-154B6044F971}" destId="{4A449B16-ACD3-48FB-83C0-0EDE9B68256B}" srcOrd="0" destOrd="0" presId="urn:microsoft.com/office/officeart/2005/8/layout/vList5"/>
    <dgm:cxn modelId="{F37779B9-9098-415E-9253-A5F86728C33C}" type="presOf" srcId="{C428750F-108F-4222-93E1-13BBD4DF524F}" destId="{3DCE4616-554D-40D7-87C8-71893D43EADF}" srcOrd="0" destOrd="0" presId="urn:microsoft.com/office/officeart/2005/8/layout/vList5"/>
    <dgm:cxn modelId="{B13773F2-7ABD-48A6-973F-0A5CBCE91524}" type="presOf" srcId="{C668C2E8-7B17-4447-AEC0-6F32EDF3BD48}" destId="{33249619-314D-40A7-AEFC-480379917C05}" srcOrd="0" destOrd="0" presId="urn:microsoft.com/office/officeart/2005/8/layout/vList5"/>
    <dgm:cxn modelId="{F78F1EC1-2549-4A0B-BBCE-79795AEDED7B}" type="presOf" srcId="{43121021-25D8-4C92-B578-F1BB22DD2A56}" destId="{55DBD0AC-5558-4D1F-8BDF-B7C8CF68B6A7}" srcOrd="0" destOrd="0" presId="urn:microsoft.com/office/officeart/2005/8/layout/vList5"/>
    <dgm:cxn modelId="{A845E60A-E998-4B15-8E4D-73907961FC8E}" srcId="{4AE33BF3-3A4E-4137-9BB0-D6BAD77B17B4}" destId="{BF141E3E-0DD1-4301-9E10-E9FEE1303B44}" srcOrd="0" destOrd="0" parTransId="{F6188805-11E1-46FD-B914-BC726E03E5C6}" sibTransId="{D1E84488-DF79-4F25-BE25-181DE3A06F2E}"/>
    <dgm:cxn modelId="{691E40B6-59E9-47E3-BA14-8F6A234F3315}" srcId="{43121021-25D8-4C92-B578-F1BB22DD2A56}" destId="{C428750F-108F-4222-93E1-13BBD4DF524F}" srcOrd="2" destOrd="0" parTransId="{2915439C-D90E-48FF-8612-EDF75F951CD2}" sibTransId="{7A3B39F3-6A8E-42E9-B20D-9A77986181F6}"/>
    <dgm:cxn modelId="{E5D01206-C658-4DA6-ABFF-20F9581ED516}" srcId="{C668C2E8-7B17-4447-AEC0-6F32EDF3BD48}" destId="{FB46AC3D-BB82-4F8E-9F73-C1B7060571B0}" srcOrd="0" destOrd="0" parTransId="{BA3A6BDA-9452-4F01-8B7C-2AB4B1674D48}" sibTransId="{4E489B38-92BD-4E2B-B339-0C4892DBFD90}"/>
    <dgm:cxn modelId="{E5E438FB-2F4F-4BAC-8B96-4E3F7EC4192C}" type="presOf" srcId="{91DE4940-CD74-4DA0-B77C-F877A2633024}" destId="{88522109-0CF6-4596-9FF8-AB791F5145EA}" srcOrd="0" destOrd="0" presId="urn:microsoft.com/office/officeart/2005/8/layout/vList5"/>
    <dgm:cxn modelId="{A0D33895-5B67-4809-B1E7-C9BB987FF6F5}" srcId="{11E362AC-114C-458A-86DB-337A8EA06279}" destId="{99274BCF-C574-4B21-937E-154B6044F971}" srcOrd="0" destOrd="0" parTransId="{D94C614E-5FE4-44A4-B6FA-C4A868BB8016}" sibTransId="{29A7D315-2078-47EE-9307-047137492FA5}"/>
    <dgm:cxn modelId="{3F8C0B6F-276F-4753-9337-DD611AFD4575}" type="presOf" srcId="{F7CFC98B-982A-48E7-8938-385E863F1795}" destId="{D8118BBE-6A87-49C9-81F9-436D467DF051}" srcOrd="0" destOrd="0" presId="urn:microsoft.com/office/officeart/2005/8/layout/vList5"/>
    <dgm:cxn modelId="{0C750039-EB13-44FF-A435-2CBD29958211}" srcId="{ACD7FB07-5765-4D1B-86BC-D6154398FF60}" destId="{F7CFC98B-982A-48E7-8938-385E863F1795}" srcOrd="0" destOrd="0" parTransId="{8533E3EB-AAA7-4FB7-8C99-91C67BBD7861}" sibTransId="{0020ED84-6FC4-4A87-B4E7-6181E0C44E3D}"/>
    <dgm:cxn modelId="{5CC47F41-541C-41AD-8BB7-388F157C53D6}" type="presOf" srcId="{BF141E3E-0DD1-4301-9E10-E9FEE1303B44}" destId="{C11FBD08-FF72-4FCE-AF1C-280C09B06AB3}" srcOrd="0" destOrd="0" presId="urn:microsoft.com/office/officeart/2005/8/layout/vList5"/>
    <dgm:cxn modelId="{49D3BF26-69E1-43CE-8324-7579C2C459ED}" srcId="{43121021-25D8-4C92-B578-F1BB22DD2A56}" destId="{11E362AC-114C-458A-86DB-337A8EA06279}" srcOrd="0" destOrd="0" parTransId="{0B784591-4997-4CA3-B519-A500BE018827}" sibTransId="{2626456B-81CB-426C-95C7-22E7D00A3045}"/>
    <dgm:cxn modelId="{A5BCB3A7-8744-40F4-AEE3-4E886657F405}" type="presOf" srcId="{4AE33BF3-3A4E-4137-9BB0-D6BAD77B17B4}" destId="{025BD18B-6D30-4DEB-A0D5-63C2D471CB0B}" srcOrd="0" destOrd="0" presId="urn:microsoft.com/office/officeart/2005/8/layout/vList5"/>
    <dgm:cxn modelId="{4FF98EA0-5852-4EA1-A4EB-A5F841B6E4B3}" srcId="{43121021-25D8-4C92-B578-F1BB22DD2A56}" destId="{ACD7FB07-5765-4D1B-86BC-D6154398FF60}" srcOrd="1" destOrd="0" parTransId="{18992BE2-E041-466D-936C-FEAED158C001}" sibTransId="{CF0CCF16-5302-47B3-B41E-03AD8C419859}"/>
    <dgm:cxn modelId="{42C0A729-5CC7-4A25-BD1F-B05D42A3486E}" srcId="{43121021-25D8-4C92-B578-F1BB22DD2A56}" destId="{4AE33BF3-3A4E-4137-9BB0-D6BAD77B17B4}" srcOrd="3" destOrd="0" parTransId="{50D02A5D-DA8C-4D28-87C1-07DCEC0794CB}" sibTransId="{7C905902-191D-4506-9A92-A5D238E17370}"/>
    <dgm:cxn modelId="{07A87C05-E92F-443D-8BBF-3ABEC24C55A1}" srcId="{C428750F-108F-4222-93E1-13BBD4DF524F}" destId="{91DE4940-CD74-4DA0-B77C-F877A2633024}" srcOrd="0" destOrd="0" parTransId="{1996F9D5-E664-43EA-85E8-38B8EA26C132}" sibTransId="{86130F62-B81C-4880-A26E-F0373399B3A6}"/>
    <dgm:cxn modelId="{004A4689-59EC-4E10-B52A-91DAE1F4D055}" type="presOf" srcId="{11E362AC-114C-458A-86DB-337A8EA06279}" destId="{3BDEA850-425F-4692-B19C-D008C6C31BF1}" srcOrd="0" destOrd="0" presId="urn:microsoft.com/office/officeart/2005/8/layout/vList5"/>
    <dgm:cxn modelId="{A9763BC4-8DBE-4380-869D-D2EF4D31BB35}" type="presOf" srcId="{ACD7FB07-5765-4D1B-86BC-D6154398FF60}" destId="{CABBC7B1-45FD-4F43-955A-C091A9E0DCBD}" srcOrd="0" destOrd="0" presId="urn:microsoft.com/office/officeart/2005/8/layout/vList5"/>
    <dgm:cxn modelId="{5B9816DB-D47B-4C40-9D06-69861F4352D4}" srcId="{43121021-25D8-4C92-B578-F1BB22DD2A56}" destId="{C668C2E8-7B17-4447-AEC0-6F32EDF3BD48}" srcOrd="4" destOrd="0" parTransId="{2001E744-0644-4EB1-BAD4-AA9BD157A101}" sibTransId="{0932102A-3596-4F0C-8F47-3DE26EBAE2BF}"/>
    <dgm:cxn modelId="{687126D2-F78F-4918-9CF4-0A98B25AE5BE}" type="presParOf" srcId="{55DBD0AC-5558-4D1F-8BDF-B7C8CF68B6A7}" destId="{1E51A4A3-CC58-4D8D-8765-7764252967ED}" srcOrd="0" destOrd="0" presId="urn:microsoft.com/office/officeart/2005/8/layout/vList5"/>
    <dgm:cxn modelId="{91B4B9F4-846A-4D13-9B0A-EC25F00455C0}" type="presParOf" srcId="{1E51A4A3-CC58-4D8D-8765-7764252967ED}" destId="{3BDEA850-425F-4692-B19C-D008C6C31BF1}" srcOrd="0" destOrd="0" presId="urn:microsoft.com/office/officeart/2005/8/layout/vList5"/>
    <dgm:cxn modelId="{798AE9F7-BB2E-4782-B15B-BA669FB4BD94}" type="presParOf" srcId="{1E51A4A3-CC58-4D8D-8765-7764252967ED}" destId="{4A449B16-ACD3-48FB-83C0-0EDE9B68256B}" srcOrd="1" destOrd="0" presId="urn:microsoft.com/office/officeart/2005/8/layout/vList5"/>
    <dgm:cxn modelId="{C6E28DE7-4782-47B5-8E51-18E254E041F2}" type="presParOf" srcId="{55DBD0AC-5558-4D1F-8BDF-B7C8CF68B6A7}" destId="{7274589E-9F45-4517-ABE7-5F1E2C70289B}" srcOrd="1" destOrd="0" presId="urn:microsoft.com/office/officeart/2005/8/layout/vList5"/>
    <dgm:cxn modelId="{CCA3036E-0C7C-4B34-979F-908FDD8B3BBD}" type="presParOf" srcId="{55DBD0AC-5558-4D1F-8BDF-B7C8CF68B6A7}" destId="{83F4F309-CB77-494B-A059-BDA3AB0A82B6}" srcOrd="2" destOrd="0" presId="urn:microsoft.com/office/officeart/2005/8/layout/vList5"/>
    <dgm:cxn modelId="{52A6F51E-07C1-4477-86D6-77711BBECD53}" type="presParOf" srcId="{83F4F309-CB77-494B-A059-BDA3AB0A82B6}" destId="{CABBC7B1-45FD-4F43-955A-C091A9E0DCBD}" srcOrd="0" destOrd="0" presId="urn:microsoft.com/office/officeart/2005/8/layout/vList5"/>
    <dgm:cxn modelId="{1D384B0B-71A9-4D2D-940D-BC51F84CF096}" type="presParOf" srcId="{83F4F309-CB77-494B-A059-BDA3AB0A82B6}" destId="{D8118BBE-6A87-49C9-81F9-436D467DF051}" srcOrd="1" destOrd="0" presId="urn:microsoft.com/office/officeart/2005/8/layout/vList5"/>
    <dgm:cxn modelId="{C1C519AA-F854-4B7D-81A2-36EE6CCF4AA2}" type="presParOf" srcId="{55DBD0AC-5558-4D1F-8BDF-B7C8CF68B6A7}" destId="{92337F61-6095-4A7D-A313-29C2DF8D488C}" srcOrd="3" destOrd="0" presId="urn:microsoft.com/office/officeart/2005/8/layout/vList5"/>
    <dgm:cxn modelId="{613667CF-2365-4793-994E-DC1502463A1F}" type="presParOf" srcId="{55DBD0AC-5558-4D1F-8BDF-B7C8CF68B6A7}" destId="{AF963327-3D09-49C7-9689-DEEAB027E562}" srcOrd="4" destOrd="0" presId="urn:microsoft.com/office/officeart/2005/8/layout/vList5"/>
    <dgm:cxn modelId="{44B82591-01A0-473F-AB0E-A4A8C4B366CB}" type="presParOf" srcId="{AF963327-3D09-49C7-9689-DEEAB027E562}" destId="{3DCE4616-554D-40D7-87C8-71893D43EADF}" srcOrd="0" destOrd="0" presId="urn:microsoft.com/office/officeart/2005/8/layout/vList5"/>
    <dgm:cxn modelId="{F961C4B0-2C3D-4B40-AD92-EA37BF909DFA}" type="presParOf" srcId="{AF963327-3D09-49C7-9689-DEEAB027E562}" destId="{88522109-0CF6-4596-9FF8-AB791F5145EA}" srcOrd="1" destOrd="0" presId="urn:microsoft.com/office/officeart/2005/8/layout/vList5"/>
    <dgm:cxn modelId="{27DCFEF6-3475-4A37-9F1C-17A7AE81A13A}" type="presParOf" srcId="{55DBD0AC-5558-4D1F-8BDF-B7C8CF68B6A7}" destId="{8B75653A-7F66-46BB-832B-6F93498932EE}" srcOrd="5" destOrd="0" presId="urn:microsoft.com/office/officeart/2005/8/layout/vList5"/>
    <dgm:cxn modelId="{CB255443-2082-457B-82BB-1ECB9C42F7B4}" type="presParOf" srcId="{55DBD0AC-5558-4D1F-8BDF-B7C8CF68B6A7}" destId="{43B464C2-AC63-4149-B531-2EC861476236}" srcOrd="6" destOrd="0" presId="urn:microsoft.com/office/officeart/2005/8/layout/vList5"/>
    <dgm:cxn modelId="{95F84E40-1573-49C9-B877-96C10CCA10DA}" type="presParOf" srcId="{43B464C2-AC63-4149-B531-2EC861476236}" destId="{025BD18B-6D30-4DEB-A0D5-63C2D471CB0B}" srcOrd="0" destOrd="0" presId="urn:microsoft.com/office/officeart/2005/8/layout/vList5"/>
    <dgm:cxn modelId="{12FFB947-19C4-4D6D-9105-240C49490A36}" type="presParOf" srcId="{43B464C2-AC63-4149-B531-2EC861476236}" destId="{C11FBD08-FF72-4FCE-AF1C-280C09B06AB3}" srcOrd="1" destOrd="0" presId="urn:microsoft.com/office/officeart/2005/8/layout/vList5"/>
    <dgm:cxn modelId="{458DABCA-C37F-433E-B4F6-67426FC1D4CA}" type="presParOf" srcId="{55DBD0AC-5558-4D1F-8BDF-B7C8CF68B6A7}" destId="{AEC00A5D-D1F1-4301-9552-3BF951E463BD}" srcOrd="7" destOrd="0" presId="urn:microsoft.com/office/officeart/2005/8/layout/vList5"/>
    <dgm:cxn modelId="{386C36D2-6226-4288-BF66-2AF44927BCE5}" type="presParOf" srcId="{55DBD0AC-5558-4D1F-8BDF-B7C8CF68B6A7}" destId="{BC80602D-5563-404E-8F50-1F4CD5EBA241}" srcOrd="8" destOrd="0" presId="urn:microsoft.com/office/officeart/2005/8/layout/vList5"/>
    <dgm:cxn modelId="{A4BE53E1-6179-46F8-8D14-B1FDEF799EDF}" type="presParOf" srcId="{BC80602D-5563-404E-8F50-1F4CD5EBA241}" destId="{33249619-314D-40A7-AEFC-480379917C05}" srcOrd="0" destOrd="0" presId="urn:microsoft.com/office/officeart/2005/8/layout/vList5"/>
    <dgm:cxn modelId="{6FF62ACA-2397-4B63-A7DD-1F2B3FFEA95A}" type="presParOf" srcId="{BC80602D-5563-404E-8F50-1F4CD5EBA241}" destId="{75AB4855-95C1-4561-AD1D-A5EE970EAD66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424326-0097-4328-B8EB-26D1200ECCF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FFBFB2-A58F-4254-9400-4BA01114B781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Быстрое кодирование</a:t>
          </a:r>
          <a:endParaRPr lang="en-US" dirty="0">
            <a:solidFill>
              <a:schemeClr val="tx1"/>
            </a:solidFill>
          </a:endParaRPr>
        </a:p>
      </dgm:t>
    </dgm:pt>
    <dgm:pt modelId="{B07B1043-08B8-4BFD-948A-6F43052A6B28}" type="parTrans" cxnId="{CC7EA214-F248-4ADA-B593-4A29BB157A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63A1E7D-AD34-427B-A44B-8918B9353BC3}" type="sibTrans" cxnId="{CC7EA214-F248-4ADA-B593-4A29BB157A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B3CF40-D5E9-4284-8FE9-DC962C74C12E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Agile-</a:t>
          </a:r>
          <a:r>
            <a:rPr lang="ru-RU" dirty="0" smtClean="0">
              <a:solidFill>
                <a:schemeClr val="tx1"/>
              </a:solidFill>
            </a:rPr>
            <a:t>стиль</a:t>
          </a:r>
          <a:endParaRPr lang="en-US" dirty="0">
            <a:solidFill>
              <a:schemeClr val="tx1"/>
            </a:solidFill>
          </a:endParaRPr>
        </a:p>
      </dgm:t>
    </dgm:pt>
    <dgm:pt modelId="{CDF75AF7-6CD9-4D7D-B1B5-D8CE8CA2965F}" type="parTrans" cxnId="{D8B98FCE-17BC-43C4-843A-E9D4BD5761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D9A8D48-057E-4C74-9D49-EE814D9B98B5}" type="sibTrans" cxnId="{D8B98FCE-17BC-43C4-843A-E9D4BD5761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1AB764-8CC3-4B7F-8BB6-328AF02942D9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Скриптинг</a:t>
          </a:r>
          <a:endParaRPr lang="en-US" dirty="0">
            <a:solidFill>
              <a:schemeClr val="tx1"/>
            </a:solidFill>
          </a:endParaRPr>
        </a:p>
      </dgm:t>
    </dgm:pt>
    <dgm:pt modelId="{32DF129E-59A2-42A9-B610-502DFEBD7172}" type="parTrans" cxnId="{D8BFB3C9-5296-4000-9FD5-F452319B4E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553449D-07E6-4FAE-A75C-0F7F84404047}" type="sibTrans" cxnId="{D8BFB3C9-5296-4000-9FD5-F452319B4E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973E37-9B57-45E0-A2C3-3760C64EC676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Производительность</a:t>
          </a:r>
          <a:endParaRPr lang="en-US" dirty="0">
            <a:solidFill>
              <a:schemeClr val="tx1"/>
            </a:solidFill>
          </a:endParaRPr>
        </a:p>
      </dgm:t>
    </dgm:pt>
    <dgm:pt modelId="{EFE34349-30DF-43E4-8F1B-E935B5525492}" type="parTrans" cxnId="{2F8F9061-63E7-4643-A6D9-195F6CD502C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A728D2-101B-4AA9-8D46-393A836B7A49}" type="sibTrans" cxnId="{2F8F9061-63E7-4643-A6D9-195F6CD502C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75B00D-59F6-4B9C-BD50-2563E7151439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Экономный расход памяти</a:t>
          </a:r>
          <a:endParaRPr lang="en-US" dirty="0">
            <a:solidFill>
              <a:schemeClr val="tx1"/>
            </a:solidFill>
          </a:endParaRPr>
        </a:p>
      </dgm:t>
    </dgm:pt>
    <dgm:pt modelId="{B92A579F-76A4-45BE-9B2C-F0215F3A2540}" type="parTrans" cxnId="{ADC95975-09BC-4A6D-9A86-D3213148190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C8AB62B-A07E-4A7F-97ED-B8F195F3739D}" type="sibTrans" cxnId="{ADC95975-09BC-4A6D-9A86-D3213148190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588D105-AD5D-4F9D-9AD6-F45346CAA83A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Выразительный синтаксис</a:t>
          </a:r>
          <a:endParaRPr lang="en-US" dirty="0">
            <a:solidFill>
              <a:schemeClr val="tx1"/>
            </a:solidFill>
          </a:endParaRPr>
        </a:p>
      </dgm:t>
    </dgm:pt>
    <dgm:pt modelId="{698BD40E-1AAF-4F5A-A1D7-EF7B190B5A8D}" type="parTrans" cxnId="{83159812-3D3F-4ABC-B726-3DBC6478AF1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D56A31-F9DB-4E28-8C09-8985626B5543}" type="sibTrans" cxnId="{83159812-3D3F-4ABC-B726-3DBC6478AF1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1DC444-DB30-4304-96F4-EF6B8D3E319B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Символьная обработка</a:t>
          </a:r>
          <a:endParaRPr lang="en-US" dirty="0">
            <a:solidFill>
              <a:schemeClr val="tx1"/>
            </a:solidFill>
          </a:endParaRPr>
        </a:p>
      </dgm:t>
    </dgm:pt>
    <dgm:pt modelId="{A1DB573B-49C0-420E-8AC9-080774393AA2}" type="parTrans" cxnId="{A9DCDB4F-09AF-4A09-A92E-0A0E8CFC0A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BE7DED0-EDE9-43CA-9AA6-31E06F2458E0}" type="sibTrans" cxnId="{A9DCDB4F-09AF-4A09-A92E-0A0E8CFC0A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8F7C84-34D0-4B29-9CB5-85E2E0EC563C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Интеграция с </a:t>
          </a:r>
          <a:r>
            <a:rPr lang="en-US" dirty="0" smtClean="0">
              <a:solidFill>
                <a:schemeClr val="tx1"/>
              </a:solidFill>
            </a:rPr>
            <a:t>.NET</a:t>
          </a:r>
          <a:endParaRPr lang="en-GB" dirty="0">
            <a:solidFill>
              <a:schemeClr val="tx1"/>
            </a:solidFill>
          </a:endParaRPr>
        </a:p>
      </dgm:t>
    </dgm:pt>
    <dgm:pt modelId="{FE564211-6BDB-420F-A023-76088DC74DF2}" type="parTrans" cxnId="{D373A85F-C2AE-4258-A5B6-9523BDDD9C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01FA17-3990-4389-9205-18723E5BDFD1}" type="sibTrans" cxnId="{D373A85F-C2AE-4258-A5B6-9523BDDD9C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684582D-FF67-46E0-B5B5-C5CDBE7BAE3B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Вывод типов – меньше печатать, больше думать</a:t>
          </a:r>
          <a:endParaRPr lang="en-US" dirty="0">
            <a:solidFill>
              <a:schemeClr val="tx1"/>
            </a:solidFill>
          </a:endParaRPr>
        </a:p>
      </dgm:t>
    </dgm:pt>
    <dgm:pt modelId="{16493A8E-43CF-4C0C-B9EA-5E2FBFF17A93}" type="parTrans" cxnId="{428014AB-FC0A-482D-8463-F8DE27BC72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ED8DAF-22E4-4FB1-B2EA-7012CFD49F42}" type="sibTrans" cxnId="{428014AB-FC0A-482D-8463-F8DE27BC72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37DADEC-4B38-4FA6-B719-72280657E2D3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Немедленное масштабирование на огромные массивы данных</a:t>
          </a:r>
          <a:endParaRPr lang="en-US" dirty="0">
            <a:solidFill>
              <a:schemeClr val="tx1"/>
            </a:solidFill>
          </a:endParaRPr>
        </a:p>
      </dgm:t>
    </dgm:pt>
    <dgm:pt modelId="{8CE72FD2-7BB5-44CF-864D-28CFDF36B6E2}" type="parTrans" cxnId="{0086C0CF-76DB-422F-80FA-77E293CA1E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DD6783C-3C9C-47CE-9751-B4B937B77ABA}" type="sibTrans" cxnId="{0086C0CF-76DB-422F-80FA-77E293CA1E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621BC8-FF9D-4692-8E56-1D4527E566D8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В том числе </a:t>
          </a:r>
          <a:r>
            <a:rPr lang="en-GB" smtClean="0">
              <a:solidFill>
                <a:schemeClr val="tx1"/>
              </a:solidFill>
            </a:rPr>
            <a:t>Excel, SQL Server</a:t>
          </a:r>
          <a:endParaRPr lang="en-GB" dirty="0">
            <a:solidFill>
              <a:schemeClr val="tx1"/>
            </a:solidFill>
          </a:endParaRPr>
        </a:p>
      </dgm:t>
    </dgm:pt>
    <dgm:pt modelId="{E1ABB643-9948-4252-AF85-12E84FE9371D}" type="parTrans" cxnId="{C30F6514-1472-400A-8ABE-9B937EF70B2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38B6B3F-748D-4C99-9E3D-DF285A9319C5}" type="sibTrans" cxnId="{C30F6514-1472-400A-8ABE-9B937EF70B2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EC153A-CB22-4196-B7D1-723CAEFA6D97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Огромные структуры данных на </a:t>
          </a:r>
          <a:r>
            <a:rPr lang="en-US" dirty="0" smtClean="0">
              <a:solidFill>
                <a:schemeClr val="tx1"/>
              </a:solidFill>
            </a:rPr>
            <a:t>16</a:t>
          </a:r>
          <a:r>
            <a:rPr lang="ru-RU" dirty="0" smtClean="0">
              <a:solidFill>
                <a:schemeClr val="tx1"/>
              </a:solidFill>
            </a:rPr>
            <a:t> Гб</a:t>
          </a:r>
          <a:endParaRPr lang="en-US" dirty="0">
            <a:solidFill>
              <a:schemeClr val="tx1"/>
            </a:solidFill>
          </a:endParaRPr>
        </a:p>
      </dgm:t>
    </dgm:pt>
    <dgm:pt modelId="{EF8AC052-C717-4833-A676-94457B5B7DA2}" type="parTrans" cxnId="{05E62FE1-FA30-40DB-90AD-47BFE40DB1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EBF7C0-DF2A-4165-A3F6-869D34112B4B}" type="sibTrans" cxnId="{05E62FE1-FA30-40DB-90AD-47BFE40DB1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D496D7-A015-487A-8315-CA7BC548B2E1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Интерактивное «исследование» данных и тестирование алгоритмов</a:t>
          </a:r>
          <a:endParaRPr lang="en-US" dirty="0">
            <a:solidFill>
              <a:schemeClr val="tx1"/>
            </a:solidFill>
          </a:endParaRPr>
        </a:p>
      </dgm:t>
    </dgm:pt>
    <dgm:pt modelId="{63404635-49A7-423D-8752-10B93650B970}" type="parTrans" cxnId="{5212365A-0FEE-42A8-904C-26D63CF82CA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A459C5-A1F8-4646-8912-CC9F29062F44}" type="sibTrans" cxnId="{5212365A-0FEE-42A8-904C-26D63CF82CA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135EDF-384D-4FEC-9830-ED59771470A5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Совместно с </a:t>
          </a:r>
          <a:r>
            <a:rPr lang="en-US" dirty="0" smtClean="0">
              <a:solidFill>
                <a:schemeClr val="tx1"/>
              </a:solidFill>
            </a:rPr>
            <a:t>Excel</a:t>
          </a:r>
          <a:endParaRPr lang="en-US" dirty="0">
            <a:solidFill>
              <a:schemeClr val="tx1"/>
            </a:solidFill>
          </a:endParaRPr>
        </a:p>
      </dgm:t>
    </dgm:pt>
    <dgm:pt modelId="{4F168776-641D-4C36-A79D-1D1EF0B5135A}" type="parTrans" cxnId="{BD8E73CD-7AA1-417D-AC52-676FFC6507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09FAAC-9277-49E9-B8A5-03868BCF2B32}" type="sibTrans" cxnId="{BD8E73CD-7AA1-417D-AC52-676FFC6507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377049F-3A51-4AC1-9E93-AB3EB3097E32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Думаем в терминах предметной области, не языка</a:t>
          </a:r>
          <a:endParaRPr lang="en-US" dirty="0">
            <a:solidFill>
              <a:schemeClr val="tx1"/>
            </a:solidFill>
          </a:endParaRPr>
        </a:p>
      </dgm:t>
    </dgm:pt>
    <dgm:pt modelId="{ADE57672-B379-4E33-894F-C43E69980639}" type="parTrans" cxnId="{88BFC7EA-FB7B-49B3-83AE-1F2F9DA7E1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0385E3C-9629-49FA-8204-85E8E1BDA2B6}" type="sibTrans" cxnId="{88BFC7EA-FB7B-49B3-83AE-1F2F9DA7E1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CE48F6-66B7-47EC-B56E-9671AB3DC362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Краткий код позволяет легко осуществлять рефакторинг и реиспользование</a:t>
          </a:r>
          <a:endParaRPr lang="en-US" dirty="0">
            <a:solidFill>
              <a:schemeClr val="tx1"/>
            </a:solidFill>
          </a:endParaRPr>
        </a:p>
      </dgm:t>
    </dgm:pt>
    <dgm:pt modelId="{AECA18AB-D86A-4567-AEC9-60396683BF98}" type="parTrans" cxnId="{9BAA8DC7-12F3-4A40-9AEC-D6847A1C8C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390050-4E33-48AA-B91F-6AEDB42D58E6}" type="sibTrans" cxnId="{9BAA8DC7-12F3-4A40-9AEC-D6847A1C8C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768278-938B-45F5-9B6C-0B10CCE4CABD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Метапрограммирование</a:t>
          </a:r>
          <a:endParaRPr lang="en-US" dirty="0">
            <a:solidFill>
              <a:schemeClr val="tx1"/>
            </a:solidFill>
          </a:endParaRPr>
        </a:p>
      </dgm:t>
    </dgm:pt>
    <dgm:pt modelId="{FE2DC28C-AC53-423E-8FD8-FDF6779E51D7}" type="parTrans" cxnId="{51A12B23-5398-4000-AE0F-F55D0C990E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95237D-AE17-4264-8476-605463B30F09}" type="sibTrans" cxnId="{51A12B23-5398-4000-AE0F-F55D0C990E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81A6B3-21F6-41F5-B2BA-66AEEF8E7319}" type="pres">
      <dgm:prSet presAssocID="{97424326-0097-4328-B8EB-26D1200ECC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43B49A-9871-49E7-AECF-CA0C702A80A4}" type="pres">
      <dgm:prSet presAssocID="{C3FFBFB2-A58F-4254-9400-4BA01114B78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D2FAE-A92A-412B-822C-B06583939C5D}" type="pres">
      <dgm:prSet presAssocID="{963A1E7D-AD34-427B-A44B-8918B9353BC3}" presName="sibTrans" presStyleCnt="0"/>
      <dgm:spPr/>
    </dgm:pt>
    <dgm:pt modelId="{017C296F-DF99-47B5-9EEB-61847ED2FA2C}" type="pres">
      <dgm:prSet presAssocID="{15B3CF40-D5E9-4284-8FE9-DC962C74C12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18690-8CF4-4296-AF4C-1D73355C8107}" type="pres">
      <dgm:prSet presAssocID="{AD9A8D48-057E-4C74-9D49-EE814D9B98B5}" presName="sibTrans" presStyleCnt="0"/>
      <dgm:spPr/>
    </dgm:pt>
    <dgm:pt modelId="{8D8A6311-0874-4165-A31A-17BE67ED96F1}" type="pres">
      <dgm:prSet presAssocID="{881AB764-8CC3-4B7F-8BB6-328AF02942D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4EEA6-1E93-47AC-8526-256818451E35}" type="pres">
      <dgm:prSet presAssocID="{C553449D-07E6-4FAE-A75C-0F7F84404047}" presName="sibTrans" presStyleCnt="0"/>
      <dgm:spPr/>
    </dgm:pt>
    <dgm:pt modelId="{D0DE97C8-5472-4481-AD79-1AF452B8FCE1}" type="pres">
      <dgm:prSet presAssocID="{25973E37-9B57-45E0-A2C3-3760C64EC67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FA2F3-9A12-4606-B857-32979325DC61}" type="pres">
      <dgm:prSet presAssocID="{C2A728D2-101B-4AA9-8D46-393A836B7A49}" presName="sibTrans" presStyleCnt="0"/>
      <dgm:spPr/>
    </dgm:pt>
    <dgm:pt modelId="{C8AA20A2-7F1F-46E4-8FCD-3657309CB6B0}" type="pres">
      <dgm:prSet presAssocID="{9B75B00D-59F6-4B9C-BD50-2563E715143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D990C-3AEE-4F8F-B033-5CA37B7C4B15}" type="pres">
      <dgm:prSet presAssocID="{FC8AB62B-A07E-4A7F-97ED-B8F195F3739D}" presName="sibTrans" presStyleCnt="0"/>
      <dgm:spPr/>
    </dgm:pt>
    <dgm:pt modelId="{2BEEAA5D-6A1F-46F7-B5C3-B886BB0D9DF7}" type="pres">
      <dgm:prSet presAssocID="{C588D105-AD5D-4F9D-9AD6-F45346CAA83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AE10F-2FBC-4725-8A85-DD908F0DE1D8}" type="pres">
      <dgm:prSet presAssocID="{E9D56A31-F9DB-4E28-8C09-8985626B5543}" presName="sibTrans" presStyleCnt="0"/>
      <dgm:spPr/>
    </dgm:pt>
    <dgm:pt modelId="{2437E348-BAC2-4EF8-83C6-16A38146A793}" type="pres">
      <dgm:prSet presAssocID="{3A1DC444-DB30-4304-96F4-EF6B8D3E319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70FB7-83F4-4881-9D8F-B4816E327993}" type="pres">
      <dgm:prSet presAssocID="{2BE7DED0-EDE9-43CA-9AA6-31E06F2458E0}" presName="sibTrans" presStyleCnt="0"/>
      <dgm:spPr/>
    </dgm:pt>
    <dgm:pt modelId="{2301E180-7640-4C5F-A693-FE9A4E40A454}" type="pres">
      <dgm:prSet presAssocID="{F28F7C84-34D0-4B29-9CB5-85E2E0EC563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6A87C0-7D4B-4E86-8EDC-C004E8860FAD}" type="presOf" srcId="{6B135EDF-384D-4FEC-9830-ED59771470A5}" destId="{8D8A6311-0874-4165-A31A-17BE67ED96F1}" srcOrd="0" destOrd="2" presId="urn:microsoft.com/office/officeart/2005/8/layout/default"/>
    <dgm:cxn modelId="{428014AB-FC0A-482D-8463-F8DE27BC727D}" srcId="{C3FFBFB2-A58F-4254-9400-4BA01114B781}" destId="{2684582D-FF67-46E0-B5B5-C5CDBE7BAE3B}" srcOrd="0" destOrd="0" parTransId="{16493A8E-43CF-4C0C-B9EA-5E2FBFF17A93}" sibTransId="{8FED8DAF-22E4-4FB1-B2EA-7012CFD49F42}"/>
    <dgm:cxn modelId="{18F50480-1C22-44DA-9A0E-F4F5555D0DC6}" type="presOf" srcId="{7377049F-3A51-4AC1-9E93-AB3EB3097E32}" destId="{017C296F-DF99-47B5-9EEB-61847ED2FA2C}" srcOrd="0" destOrd="1" presId="urn:microsoft.com/office/officeart/2005/8/layout/default"/>
    <dgm:cxn modelId="{7E58434F-D243-4601-82EE-3C6327B7DD56}" type="presOf" srcId="{A1EC153A-CB22-4196-B7D1-723CAEFA6D97}" destId="{C8AA20A2-7F1F-46E4-8FCD-3657309CB6B0}" srcOrd="0" destOrd="1" presId="urn:microsoft.com/office/officeart/2005/8/layout/default"/>
    <dgm:cxn modelId="{D373A85F-C2AE-4258-A5B6-9523BDDD9C26}" srcId="{97424326-0097-4328-B8EB-26D1200ECCF3}" destId="{F28F7C84-34D0-4B29-9CB5-85E2E0EC563C}" srcOrd="7" destOrd="0" parTransId="{FE564211-6BDB-420F-A023-76088DC74DF2}" sibTransId="{F101FA17-3990-4389-9205-18723E5BDFD1}"/>
    <dgm:cxn modelId="{BD8E73CD-7AA1-417D-AC52-676FFC6507D1}" srcId="{881AB764-8CC3-4B7F-8BB6-328AF02942D9}" destId="{6B135EDF-384D-4FEC-9830-ED59771470A5}" srcOrd="1" destOrd="0" parTransId="{4F168776-641D-4C36-A79D-1D1EF0B5135A}" sibTransId="{DA09FAAC-9277-49E9-B8A5-03868BCF2B32}"/>
    <dgm:cxn modelId="{88BFC7EA-FB7B-49B3-83AE-1F2F9DA7E1EF}" srcId="{15B3CF40-D5E9-4284-8FE9-DC962C74C12E}" destId="{7377049F-3A51-4AC1-9E93-AB3EB3097E32}" srcOrd="0" destOrd="0" parTransId="{ADE57672-B379-4E33-894F-C43E69980639}" sibTransId="{50385E3C-9629-49FA-8204-85E8E1BDA2B6}"/>
    <dgm:cxn modelId="{36BFDA56-9933-43F1-B47E-28F95A3DFAF1}" type="presOf" srcId="{A1768278-938B-45F5-9B6C-0B10CCE4CABD}" destId="{2437E348-BAC2-4EF8-83C6-16A38146A793}" srcOrd="0" destOrd="1" presId="urn:microsoft.com/office/officeart/2005/8/layout/default"/>
    <dgm:cxn modelId="{D916B87C-534E-4FAB-88C0-BAA894CB6BA8}" type="presOf" srcId="{C3FFBFB2-A58F-4254-9400-4BA01114B781}" destId="{2143B49A-9871-49E7-AECF-CA0C702A80A4}" srcOrd="0" destOrd="0" presId="urn:microsoft.com/office/officeart/2005/8/layout/default"/>
    <dgm:cxn modelId="{5212365A-0FEE-42A8-904C-26D63CF82CAF}" srcId="{881AB764-8CC3-4B7F-8BB6-328AF02942D9}" destId="{49D496D7-A015-487A-8315-CA7BC548B2E1}" srcOrd="0" destOrd="0" parTransId="{63404635-49A7-423D-8752-10B93650B970}" sibTransId="{EFA459C5-A1F8-4646-8912-CC9F29062F44}"/>
    <dgm:cxn modelId="{ADC95975-09BC-4A6D-9A86-D32131481908}" srcId="{97424326-0097-4328-B8EB-26D1200ECCF3}" destId="{9B75B00D-59F6-4B9C-BD50-2563E7151439}" srcOrd="4" destOrd="0" parTransId="{B92A579F-76A4-45BE-9B2C-F0215F3A2540}" sibTransId="{FC8AB62B-A07E-4A7F-97ED-B8F195F3739D}"/>
    <dgm:cxn modelId="{9BAA8DC7-12F3-4A40-9AEC-D6847A1C8CED}" srcId="{C588D105-AD5D-4F9D-9AD6-F45346CAA83A}" destId="{9DCE48F6-66B7-47EC-B56E-9671AB3DC362}" srcOrd="0" destOrd="0" parTransId="{AECA18AB-D86A-4567-AEC9-60396683BF98}" sibTransId="{8E390050-4E33-48AA-B91F-6AEDB42D58E6}"/>
    <dgm:cxn modelId="{D8B98FCE-17BC-43C4-843A-E9D4BD5761C1}" srcId="{97424326-0097-4328-B8EB-26D1200ECCF3}" destId="{15B3CF40-D5E9-4284-8FE9-DC962C74C12E}" srcOrd="1" destOrd="0" parTransId="{CDF75AF7-6CD9-4D7D-B1B5-D8CE8CA2965F}" sibTransId="{AD9A8D48-057E-4C74-9D49-EE814D9B98B5}"/>
    <dgm:cxn modelId="{697DAB24-438C-4467-9506-8A1CA16AE6D5}" type="presOf" srcId="{F28F7C84-34D0-4B29-9CB5-85E2E0EC563C}" destId="{2301E180-7640-4C5F-A693-FE9A4E40A454}" srcOrd="0" destOrd="0" presId="urn:microsoft.com/office/officeart/2005/8/layout/default"/>
    <dgm:cxn modelId="{71DA922A-59A4-4F87-B65B-E7F09E610576}" type="presOf" srcId="{49D496D7-A015-487A-8315-CA7BC548B2E1}" destId="{8D8A6311-0874-4165-A31A-17BE67ED96F1}" srcOrd="0" destOrd="1" presId="urn:microsoft.com/office/officeart/2005/8/layout/default"/>
    <dgm:cxn modelId="{4A5CC624-531B-4472-80E1-EA3EA99A132B}" type="presOf" srcId="{2684582D-FF67-46E0-B5B5-C5CDBE7BAE3B}" destId="{2143B49A-9871-49E7-AECF-CA0C702A80A4}" srcOrd="0" destOrd="1" presId="urn:microsoft.com/office/officeart/2005/8/layout/default"/>
    <dgm:cxn modelId="{9324290C-6501-477D-A98A-DEEB1FB558BC}" type="presOf" srcId="{F1621BC8-FF9D-4692-8E56-1D4527E566D8}" destId="{2301E180-7640-4C5F-A693-FE9A4E40A454}" srcOrd="0" destOrd="1" presId="urn:microsoft.com/office/officeart/2005/8/layout/default"/>
    <dgm:cxn modelId="{D58DCE33-D6AE-4F13-97F9-47D81FE6877C}" type="presOf" srcId="{25973E37-9B57-45E0-A2C3-3760C64EC676}" destId="{D0DE97C8-5472-4481-AD79-1AF452B8FCE1}" srcOrd="0" destOrd="0" presId="urn:microsoft.com/office/officeart/2005/8/layout/default"/>
    <dgm:cxn modelId="{0798FC94-C9AA-48EF-9E6E-96F6224AFFF5}" type="presOf" srcId="{C588D105-AD5D-4F9D-9AD6-F45346CAA83A}" destId="{2BEEAA5D-6A1F-46F7-B5C3-B886BB0D9DF7}" srcOrd="0" destOrd="0" presId="urn:microsoft.com/office/officeart/2005/8/layout/default"/>
    <dgm:cxn modelId="{B236EAB2-23F1-457A-87D3-8D542310533D}" type="presOf" srcId="{9B75B00D-59F6-4B9C-BD50-2563E7151439}" destId="{C8AA20A2-7F1F-46E4-8FCD-3657309CB6B0}" srcOrd="0" destOrd="0" presId="urn:microsoft.com/office/officeart/2005/8/layout/default"/>
    <dgm:cxn modelId="{2F8F9061-63E7-4643-A6D9-195F6CD502CC}" srcId="{97424326-0097-4328-B8EB-26D1200ECCF3}" destId="{25973E37-9B57-45E0-A2C3-3760C64EC676}" srcOrd="3" destOrd="0" parTransId="{EFE34349-30DF-43E4-8F1B-E935B5525492}" sibTransId="{C2A728D2-101B-4AA9-8D46-393A836B7A49}"/>
    <dgm:cxn modelId="{51A12B23-5398-4000-AE0F-F55D0C990E68}" srcId="{3A1DC444-DB30-4304-96F4-EF6B8D3E319B}" destId="{A1768278-938B-45F5-9B6C-0B10CCE4CABD}" srcOrd="0" destOrd="0" parTransId="{FE2DC28C-AC53-423E-8FD8-FDF6779E51D7}" sibTransId="{3B95237D-AE17-4264-8476-605463B30F09}"/>
    <dgm:cxn modelId="{90EFF170-B5D3-463A-B69A-77327EABE699}" type="presOf" srcId="{15B3CF40-D5E9-4284-8FE9-DC962C74C12E}" destId="{017C296F-DF99-47B5-9EEB-61847ED2FA2C}" srcOrd="0" destOrd="0" presId="urn:microsoft.com/office/officeart/2005/8/layout/default"/>
    <dgm:cxn modelId="{56726FF4-1C6B-49B1-BD49-DE16B9FAA5E2}" type="presOf" srcId="{637DADEC-4B38-4FA6-B719-72280657E2D3}" destId="{D0DE97C8-5472-4481-AD79-1AF452B8FCE1}" srcOrd="0" destOrd="1" presId="urn:microsoft.com/office/officeart/2005/8/layout/default"/>
    <dgm:cxn modelId="{D8BFB3C9-5296-4000-9FD5-F452319B4EC2}" srcId="{97424326-0097-4328-B8EB-26D1200ECCF3}" destId="{881AB764-8CC3-4B7F-8BB6-328AF02942D9}" srcOrd="2" destOrd="0" parTransId="{32DF129E-59A2-42A9-B610-502DFEBD7172}" sibTransId="{C553449D-07E6-4FAE-A75C-0F7F84404047}"/>
    <dgm:cxn modelId="{0086C0CF-76DB-422F-80FA-77E293CA1EB5}" srcId="{25973E37-9B57-45E0-A2C3-3760C64EC676}" destId="{637DADEC-4B38-4FA6-B719-72280657E2D3}" srcOrd="0" destOrd="0" parTransId="{8CE72FD2-7BB5-44CF-864D-28CFDF36B6E2}" sibTransId="{BDD6783C-3C9C-47CE-9751-B4B937B77ABA}"/>
    <dgm:cxn modelId="{C30F6514-1472-400A-8ABE-9B937EF70B2E}" srcId="{F28F7C84-34D0-4B29-9CB5-85E2E0EC563C}" destId="{F1621BC8-FF9D-4692-8E56-1D4527E566D8}" srcOrd="0" destOrd="0" parTransId="{E1ABB643-9948-4252-AF85-12E84FE9371D}" sibTransId="{C38B6B3F-748D-4C99-9E3D-DF285A9319C5}"/>
    <dgm:cxn modelId="{F345F5F3-8417-4B45-973B-B80F31931D4F}" type="presOf" srcId="{9DCE48F6-66B7-47EC-B56E-9671AB3DC362}" destId="{2BEEAA5D-6A1F-46F7-B5C3-B886BB0D9DF7}" srcOrd="0" destOrd="1" presId="urn:microsoft.com/office/officeart/2005/8/layout/default"/>
    <dgm:cxn modelId="{CD5C52B6-44CF-4CA9-8FDC-B856D4754F2C}" type="presOf" srcId="{97424326-0097-4328-B8EB-26D1200ECCF3}" destId="{2281A6B3-21F6-41F5-B2BA-66AEEF8E7319}" srcOrd="0" destOrd="0" presId="urn:microsoft.com/office/officeart/2005/8/layout/default"/>
    <dgm:cxn modelId="{83159812-3D3F-4ABC-B726-3DBC6478AF18}" srcId="{97424326-0097-4328-B8EB-26D1200ECCF3}" destId="{C588D105-AD5D-4F9D-9AD6-F45346CAA83A}" srcOrd="5" destOrd="0" parTransId="{698BD40E-1AAF-4F5A-A1D7-EF7B190B5A8D}" sibTransId="{E9D56A31-F9DB-4E28-8C09-8985626B5543}"/>
    <dgm:cxn modelId="{A9DCDB4F-09AF-4A09-A92E-0A0E8CFC0A65}" srcId="{97424326-0097-4328-B8EB-26D1200ECCF3}" destId="{3A1DC444-DB30-4304-96F4-EF6B8D3E319B}" srcOrd="6" destOrd="0" parTransId="{A1DB573B-49C0-420E-8AC9-080774393AA2}" sibTransId="{2BE7DED0-EDE9-43CA-9AA6-31E06F2458E0}"/>
    <dgm:cxn modelId="{05E62FE1-FA30-40DB-90AD-47BFE40DB1F7}" srcId="{9B75B00D-59F6-4B9C-BD50-2563E7151439}" destId="{A1EC153A-CB22-4196-B7D1-723CAEFA6D97}" srcOrd="0" destOrd="0" parTransId="{EF8AC052-C717-4833-A676-94457B5B7DA2}" sibTransId="{9BEBF7C0-DF2A-4165-A3F6-869D34112B4B}"/>
    <dgm:cxn modelId="{CBD8F1D0-1D4E-42A3-9A5F-477516CB2E56}" type="presOf" srcId="{3A1DC444-DB30-4304-96F4-EF6B8D3E319B}" destId="{2437E348-BAC2-4EF8-83C6-16A38146A793}" srcOrd="0" destOrd="0" presId="urn:microsoft.com/office/officeart/2005/8/layout/default"/>
    <dgm:cxn modelId="{CC7EA214-F248-4ADA-B593-4A29BB157A7B}" srcId="{97424326-0097-4328-B8EB-26D1200ECCF3}" destId="{C3FFBFB2-A58F-4254-9400-4BA01114B781}" srcOrd="0" destOrd="0" parTransId="{B07B1043-08B8-4BFD-948A-6F43052A6B28}" sibTransId="{963A1E7D-AD34-427B-A44B-8918B9353BC3}"/>
    <dgm:cxn modelId="{325A1BB2-F58E-4F7F-8CBF-8AE3329EC3D3}" type="presOf" srcId="{881AB764-8CC3-4B7F-8BB6-328AF02942D9}" destId="{8D8A6311-0874-4165-A31A-17BE67ED96F1}" srcOrd="0" destOrd="0" presId="urn:microsoft.com/office/officeart/2005/8/layout/default"/>
    <dgm:cxn modelId="{307A0D5F-056B-47DD-83D4-A2AA6450B270}" type="presParOf" srcId="{2281A6B3-21F6-41F5-B2BA-66AEEF8E7319}" destId="{2143B49A-9871-49E7-AECF-CA0C702A80A4}" srcOrd="0" destOrd="0" presId="urn:microsoft.com/office/officeart/2005/8/layout/default"/>
    <dgm:cxn modelId="{4B0AB2B5-241E-44DA-BEC8-B5FF74B78A2C}" type="presParOf" srcId="{2281A6B3-21F6-41F5-B2BA-66AEEF8E7319}" destId="{44DD2FAE-A92A-412B-822C-B06583939C5D}" srcOrd="1" destOrd="0" presId="urn:microsoft.com/office/officeart/2005/8/layout/default"/>
    <dgm:cxn modelId="{290EF3E7-4A06-43BC-B65D-9308A896F0E6}" type="presParOf" srcId="{2281A6B3-21F6-41F5-B2BA-66AEEF8E7319}" destId="{017C296F-DF99-47B5-9EEB-61847ED2FA2C}" srcOrd="2" destOrd="0" presId="urn:microsoft.com/office/officeart/2005/8/layout/default"/>
    <dgm:cxn modelId="{23A96E32-7DBE-4A79-AAEF-75BBBE716809}" type="presParOf" srcId="{2281A6B3-21F6-41F5-B2BA-66AEEF8E7319}" destId="{AB018690-8CF4-4296-AF4C-1D73355C8107}" srcOrd="3" destOrd="0" presId="urn:microsoft.com/office/officeart/2005/8/layout/default"/>
    <dgm:cxn modelId="{F79098DF-C300-4AD8-8DF0-2ED05090BCD6}" type="presParOf" srcId="{2281A6B3-21F6-41F5-B2BA-66AEEF8E7319}" destId="{8D8A6311-0874-4165-A31A-17BE67ED96F1}" srcOrd="4" destOrd="0" presId="urn:microsoft.com/office/officeart/2005/8/layout/default"/>
    <dgm:cxn modelId="{68377B4E-D2A0-44A0-BCB5-021B182F30A6}" type="presParOf" srcId="{2281A6B3-21F6-41F5-B2BA-66AEEF8E7319}" destId="{2634EEA6-1E93-47AC-8526-256818451E35}" srcOrd="5" destOrd="0" presId="urn:microsoft.com/office/officeart/2005/8/layout/default"/>
    <dgm:cxn modelId="{73BEEEA6-B74D-4C66-865D-D01B443C1226}" type="presParOf" srcId="{2281A6B3-21F6-41F5-B2BA-66AEEF8E7319}" destId="{D0DE97C8-5472-4481-AD79-1AF452B8FCE1}" srcOrd="6" destOrd="0" presId="urn:microsoft.com/office/officeart/2005/8/layout/default"/>
    <dgm:cxn modelId="{892AD3FF-7F7B-4F51-8110-80E77891327B}" type="presParOf" srcId="{2281A6B3-21F6-41F5-B2BA-66AEEF8E7319}" destId="{02AFA2F3-9A12-4606-B857-32979325DC61}" srcOrd="7" destOrd="0" presId="urn:microsoft.com/office/officeart/2005/8/layout/default"/>
    <dgm:cxn modelId="{6275A8B9-F08E-4260-85FF-27415D388514}" type="presParOf" srcId="{2281A6B3-21F6-41F5-B2BA-66AEEF8E7319}" destId="{C8AA20A2-7F1F-46E4-8FCD-3657309CB6B0}" srcOrd="8" destOrd="0" presId="urn:microsoft.com/office/officeart/2005/8/layout/default"/>
    <dgm:cxn modelId="{858711C9-97EE-445E-8831-405DB0794946}" type="presParOf" srcId="{2281A6B3-21F6-41F5-B2BA-66AEEF8E7319}" destId="{110D990C-3AEE-4F8F-B033-5CA37B7C4B15}" srcOrd="9" destOrd="0" presId="urn:microsoft.com/office/officeart/2005/8/layout/default"/>
    <dgm:cxn modelId="{356C7AF0-9D82-46A2-A198-3D99E56DB9BE}" type="presParOf" srcId="{2281A6B3-21F6-41F5-B2BA-66AEEF8E7319}" destId="{2BEEAA5D-6A1F-46F7-B5C3-B886BB0D9DF7}" srcOrd="10" destOrd="0" presId="urn:microsoft.com/office/officeart/2005/8/layout/default"/>
    <dgm:cxn modelId="{319FA4F2-79FE-4FAD-9B56-ACBE748DFE96}" type="presParOf" srcId="{2281A6B3-21F6-41F5-B2BA-66AEEF8E7319}" destId="{27EAE10F-2FBC-4725-8A85-DD908F0DE1D8}" srcOrd="11" destOrd="0" presId="urn:microsoft.com/office/officeart/2005/8/layout/default"/>
    <dgm:cxn modelId="{C169E616-ABB6-49CA-B756-2DFB86880646}" type="presParOf" srcId="{2281A6B3-21F6-41F5-B2BA-66AEEF8E7319}" destId="{2437E348-BAC2-4EF8-83C6-16A38146A793}" srcOrd="12" destOrd="0" presId="urn:microsoft.com/office/officeart/2005/8/layout/default"/>
    <dgm:cxn modelId="{9F7835BE-5B63-40F1-8238-C41F7D8945B7}" type="presParOf" srcId="{2281A6B3-21F6-41F5-B2BA-66AEEF8E7319}" destId="{F1D70FB7-83F4-4881-9D8F-B4816E327993}" srcOrd="13" destOrd="0" presId="urn:microsoft.com/office/officeart/2005/8/layout/default"/>
    <dgm:cxn modelId="{579114AE-A143-4BDE-8DB2-777D3FB246A5}" type="presParOf" srcId="{2281A6B3-21F6-41F5-B2BA-66AEEF8E7319}" destId="{2301E180-7640-4C5F-A693-FE9A4E40A454}" srcOrd="1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8B1B08-3E3F-4749-B191-2FEEB41D1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СЛОЖНОСТЬ</a:t>
            </a:r>
          </a:p>
          <a:p>
            <a:pPr lvl="1" eaLnBrk="1" hangingPunct="1">
              <a:lnSpc>
                <a:spcPct val="80000"/>
              </a:lnSpc>
              <a:buClr>
                <a:schemeClr val="accent3"/>
              </a:buClr>
              <a:buSzPct val="140000"/>
              <a:buFont typeface="Corbel" pitchFamily="34" charset="0"/>
              <a:buChar char="-"/>
            </a:pPr>
            <a:r>
              <a:rPr lang="ru-RU" sz="2000" dirty="0" smtClean="0"/>
              <a:t>Сложность окружающего мира влияет на сложность программных систем</a:t>
            </a:r>
          </a:p>
          <a:p>
            <a:pPr lvl="1" eaLnBrk="1" hangingPunct="1">
              <a:lnSpc>
                <a:spcPct val="80000"/>
              </a:lnSpc>
              <a:buClr>
                <a:schemeClr val="accent3"/>
              </a:buClr>
              <a:buSzPct val="140000"/>
              <a:buFont typeface="Corbel" pitchFamily="34" charset="0"/>
              <a:buChar char="-"/>
            </a:pPr>
            <a:r>
              <a:rPr lang="ru-RU" sz="2000" dirty="0" smtClean="0"/>
              <a:t>Параллелизм – необходимость писать параллельный код </a:t>
            </a:r>
            <a:r>
              <a:rPr lang="ru-RU" sz="2000" b="1" dirty="0" smtClean="0"/>
              <a:t>резко </a:t>
            </a:r>
            <a:r>
              <a:rPr lang="ru-RU" sz="2000" dirty="0" smtClean="0"/>
              <a:t>увеличивает сложность</a:t>
            </a:r>
          </a:p>
          <a:p>
            <a:pPr lvl="1" eaLnBrk="1" hangingPunct="1">
              <a:lnSpc>
                <a:spcPct val="80000"/>
              </a:lnSpc>
              <a:buClr>
                <a:schemeClr val="accent3"/>
              </a:buClr>
              <a:buSzPct val="140000"/>
              <a:buFont typeface="Corbel" pitchFamily="34" charset="0"/>
              <a:buChar char="-"/>
            </a:pPr>
            <a:r>
              <a:rPr lang="ru-RU" sz="2000" dirty="0" smtClean="0"/>
              <a:t>Сложная система =</a:t>
            </a:r>
            <a:r>
              <a:rPr lang="en-US" sz="2000" dirty="0" smtClean="0"/>
              <a:t>&gt; </a:t>
            </a:r>
            <a:r>
              <a:rPr lang="ru-RU" sz="2000" dirty="0" smtClean="0"/>
              <a:t>большее количество ошибок, резко возрастает стоимость </a:t>
            </a:r>
            <a:r>
              <a:rPr lang="ru-RU" sz="2000" b="1" dirty="0" smtClean="0"/>
              <a:t>качественного </a:t>
            </a:r>
            <a:r>
              <a:rPr lang="ru-RU" sz="2000" dirty="0" smtClean="0"/>
              <a:t>кода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+"/>
            </a:pPr>
            <a:r>
              <a:rPr lang="ru-RU" sz="2000" dirty="0" smtClean="0"/>
              <a:t>Сложность удается частично скрыть с помощью инструментов разработки (пример: языки высокого уровня)</a:t>
            </a:r>
          </a:p>
          <a:p>
            <a:pPr lvl="2" eaLnBrk="1" hangingPunct="1">
              <a:lnSpc>
                <a:spcPct val="80000"/>
              </a:lnSpc>
              <a:buClr>
                <a:srgbClr val="00B0F0"/>
              </a:buClr>
              <a:buFont typeface="Arial" charset="0"/>
              <a:buChar char="+"/>
            </a:pPr>
            <a:r>
              <a:rPr lang="en-US" sz="1800" dirty="0" smtClean="0"/>
              <a:t>Software Factories, Domain-Specific Languages</a:t>
            </a: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endParaRPr lang="ru-RU" sz="2000" dirty="0" smtClean="0"/>
          </a:p>
          <a:p>
            <a:pPr lvl="1"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Актуальность этих проблем быстро растет со временем</a:t>
            </a:r>
            <a:endParaRPr lang="en-US" sz="24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8B1B08-3E3F-4749-B191-2FEEB41D19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F64C1-E1CB-428E-8628-AC3515CFC6F8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71406" y="5572149"/>
            <a:ext cx="5786469" cy="1214437"/>
          </a:xfr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>
              <a:defRPr sz="42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2D64E-931A-48E3-8AED-18C84084CC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2" name="Picture 2" descr="C:\Users\Лена\AppData\Local\Microsoft\Windows\Temporary Internet Files\Content.IE5\423RLUPC\MCj04352420000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flipH="1">
            <a:off x="7286643" y="3152433"/>
            <a:ext cx="1656227" cy="3276963"/>
          </a:xfrm>
          <a:prstGeom prst="rect">
            <a:avLst/>
          </a:prstGeom>
          <a:noFill/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928926" y="357166"/>
            <a:ext cx="5786478" cy="1499616"/>
          </a:xfrm>
          <a:prstGeom prst="rect">
            <a:avLst/>
          </a:prstGeom>
        </p:spPr>
        <p:txBody>
          <a:bodyPr vert="horz" lIns="54864" tIns="91440" rtlCol="0" anchor="b" anchorCtr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Сошников Дмитрий Валерьевич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к.ф.-м.н., доцент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dmitryso@microsoft.com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IMG_2349.jpg"/>
          <p:cNvPicPr>
            <a:picLocks noChangeAspect="1"/>
          </p:cNvPicPr>
          <p:nvPr userDrawn="1"/>
        </p:nvPicPr>
        <p:blipFill>
          <a:blip r:embed="rId3" cstate="print"/>
          <a:srcRect t="5000" b="25000"/>
          <a:stretch>
            <a:fillRect/>
          </a:stretch>
        </p:blipFill>
        <p:spPr>
          <a:xfrm>
            <a:off x="609600" y="609600"/>
            <a:ext cx="2057400" cy="2160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E9BC9-8C73-45CA-882E-2BC6EDE8E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802B6-C9EE-4B59-8983-5C0D558CC3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8602129-6B5A-43F0-A2C0-4C5DD5F9A2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391400" cy="125272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100">
                <a:effectLst>
                  <a:glow rad="1397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CABCD-1F34-4CC8-B325-55125396C2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344B2-C102-4665-8F62-6ADAE71243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31F49-5368-47BD-A115-A5DD3BA8E9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67E57-5F3B-4262-AFF2-16ACAD9CE2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3F304-B620-447A-99F9-3D4A84BE8B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C1B0F-2F6C-4523-ADE7-B28DC0FF7F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0AF11-1230-402F-B3C4-3E1A700FA4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95058E7A-CAA0-47AE-8757-288C3B3DFF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grpSp>
        <p:nvGrpSpPr>
          <p:cNvPr id="8" name="Group 8"/>
          <p:cNvGrpSpPr/>
          <p:nvPr/>
        </p:nvGrpSpPr>
        <p:grpSpPr>
          <a:xfrm>
            <a:off x="0" y="0"/>
            <a:ext cx="6143636" cy="2500306"/>
            <a:chOff x="0" y="0"/>
            <a:chExt cx="6143636" cy="2500306"/>
          </a:xfrm>
        </p:grpSpPr>
        <p:pic>
          <p:nvPicPr>
            <p:cNvPr id="11" name="Picture 5" descr="C:\Users\Лена\AppData\Local\Microsoft\Windows\Temporary Internet Files\Content.IE5\061QB4TF\MCj04348430000[1].png"/>
            <p:cNvPicPr>
              <a:picLocks noChangeAspect="1" noChangeArrowheads="1"/>
            </p:cNvPicPr>
            <p:nvPr/>
          </p:nvPicPr>
          <p:blipFill>
            <a:blip r:embed="rId14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-30000"/>
            </a:blip>
            <a:srcRect/>
            <a:stretch>
              <a:fillRect/>
            </a:stretch>
          </p:blipFill>
          <p:spPr bwMode="auto">
            <a:xfrm flipH="1">
              <a:off x="1785918" y="214290"/>
              <a:ext cx="1233498" cy="1233498"/>
            </a:xfrm>
            <a:prstGeom prst="rect">
              <a:avLst/>
            </a:prstGeom>
            <a:noFill/>
          </p:spPr>
        </p:pic>
        <p:pic>
          <p:nvPicPr>
            <p:cNvPr id="12" name="Picture 2" descr="C:\Users\Лена\AppData\Local\Microsoft\Windows\Temporary Internet Files\Content.IE5\423RLUPC\MCj04352420000[1].png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-30000"/>
            </a:blip>
            <a:srcRect/>
            <a:stretch>
              <a:fillRect/>
            </a:stretch>
          </p:blipFill>
          <p:spPr bwMode="auto">
            <a:xfrm flipH="1">
              <a:off x="4572000" y="0"/>
              <a:ext cx="866528" cy="1714488"/>
            </a:xfrm>
            <a:prstGeom prst="rect">
              <a:avLst/>
            </a:prstGeom>
            <a:noFill/>
          </p:spPr>
        </p:pic>
        <p:pic>
          <p:nvPicPr>
            <p:cNvPr id="13" name="Picture 2" descr="C:\Users\Лена\AppData\Local\Microsoft\Windows\Temporary Internet Files\Content.IE5\423RLUPC\MCj04352420000[1].png"/>
            <p:cNvPicPr>
              <a:picLocks noChangeAspect="1" noChangeArrowheads="1"/>
            </p:cNvPicPr>
            <p:nvPr/>
          </p:nvPicPr>
          <p:blipFill>
            <a:blip r:embed="rId16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 flipH="1">
              <a:off x="3286116" y="71414"/>
              <a:ext cx="1227599" cy="2428892"/>
            </a:xfrm>
            <a:prstGeom prst="rect">
              <a:avLst/>
            </a:prstGeom>
            <a:noFill/>
          </p:spPr>
        </p:pic>
        <p:pic>
          <p:nvPicPr>
            <p:cNvPr id="14" name="Picture 2" descr="C:\Users\Лена\AppData\Local\Microsoft\Windows\Temporary Internet Files\Content.IE5\423RLUPC\MCj04352420000[1].png"/>
            <p:cNvPicPr>
              <a:picLocks noChangeAspect="1" noChangeArrowheads="1"/>
            </p:cNvPicPr>
            <p:nvPr/>
          </p:nvPicPr>
          <p:blipFill>
            <a:blip r:embed="rId17" cstate="print">
              <a:lum bright="-40000"/>
            </a:blip>
            <a:srcRect/>
            <a:stretch>
              <a:fillRect/>
            </a:stretch>
          </p:blipFill>
          <p:spPr bwMode="auto">
            <a:xfrm>
              <a:off x="5462438" y="571480"/>
              <a:ext cx="681198" cy="1347798"/>
            </a:xfrm>
            <a:prstGeom prst="rect">
              <a:avLst/>
            </a:prstGeom>
            <a:noFill/>
          </p:spPr>
        </p:pic>
        <p:pic>
          <p:nvPicPr>
            <p:cNvPr id="15" name="Picture 3" descr="C:\Users\Лена\AppData\Local\Microsoft\Windows\Temporary Internet Files\Content.IE5\A6I65EFO\MCj04325650000[1].png"/>
            <p:cNvPicPr>
              <a:picLocks noChangeAspect="1" noChangeArrowheads="1"/>
            </p:cNvPicPr>
            <p:nvPr/>
          </p:nvPicPr>
          <p:blipFill>
            <a:blip r:embed="rId18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0" y="214290"/>
              <a:ext cx="1285884" cy="1285884"/>
            </a:xfrm>
            <a:prstGeom prst="rect">
              <a:avLst/>
            </a:prstGeom>
            <a:noFill/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BA11E6B-6A49-4BB8-AA7C-4942BEF40F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" name="Picture 20" descr="080614 митя 3-3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934400" y="205200"/>
            <a:ext cx="981213" cy="101160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 rot="16200000">
            <a:off x="8453426" y="1975304"/>
            <a:ext cx="1165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©</a:t>
            </a:r>
            <a:r>
              <a:rPr lang="en-US" sz="800" dirty="0" smtClean="0"/>
              <a:t>2008 </a:t>
            </a:r>
            <a:r>
              <a:rPr lang="ru-RU" sz="800" baseline="0" dirty="0" smtClean="0"/>
              <a:t>Сошников Д.В.</a:t>
            </a:r>
            <a:endParaRPr lang="ru-RU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0" lang="en-US" sz="4100" b="1" kern="1200" dirty="0">
          <a:solidFill>
            <a:schemeClr val="accent1">
              <a:satMod val="150000"/>
            </a:schemeClr>
          </a:solidFill>
          <a:effectLst>
            <a:glow rad="139700">
              <a:schemeClr val="tx1">
                <a:alpha val="40000"/>
              </a:schemeClr>
            </a:glow>
          </a:effectLst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C:\Users\dmitryso\AppData\Local\Temp\WindowsLiveWriter-429641856\supfiles1387D638\image4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msn.com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1406" y="5572149"/>
            <a:ext cx="8691594" cy="1214437"/>
          </a:xfrm>
        </p:spPr>
        <p:txBody>
          <a:bodyPr/>
          <a:lstStyle/>
          <a:p>
            <a:pPr eaLnBrk="1" hangingPunct="1"/>
            <a:r>
              <a:rPr lang="ru-RU" dirty="0" smtClean="0"/>
              <a:t>Майкрософт Россия, департамент стратегических технологий</a:t>
            </a:r>
          </a:p>
          <a:p>
            <a:pPr eaLnBrk="1" hangingPunct="1"/>
            <a:r>
              <a:rPr lang="ru-RU" dirty="0" smtClean="0"/>
              <a:t>Факультет инноваций и высоких технологий, </a:t>
            </a:r>
            <a:r>
              <a:rPr lang="ru-RU" dirty="0" smtClean="0"/>
              <a:t>МФТИ</a:t>
            </a:r>
            <a:endParaRPr lang="en-US" dirty="0" smtClean="0"/>
          </a:p>
          <a:p>
            <a:pPr eaLnBrk="1" hangingPunct="1"/>
            <a:r>
              <a:rPr lang="ru-RU" dirty="0" smtClean="0"/>
              <a:t>Факультет прикладной математики, МАИ</a:t>
            </a:r>
            <a:endParaRPr lang="ru-RU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971800"/>
            <a:ext cx="7239000" cy="16733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F#</a:t>
            </a:r>
            <a:r>
              <a:rPr lang="ru-RU" dirty="0" smtClean="0"/>
              <a:t> и </a:t>
            </a:r>
            <a:r>
              <a:rPr smtClean="0"/>
              <a:t>C#3.0:</a:t>
            </a:r>
            <a:br>
              <a:rPr smtClean="0"/>
            </a:br>
            <a:r>
              <a:rPr lang="ru-RU" dirty="0" smtClean="0"/>
              <a:t>Функциональное программирование в промышленном масштабе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543800" cy="1252728"/>
          </a:xfrm>
        </p:spPr>
        <p:txBody>
          <a:bodyPr/>
          <a:lstStyle/>
          <a:p>
            <a:r>
              <a:rPr lang="ru-RU" dirty="0" smtClean="0"/>
              <a:t>Нет переменных, есть значения</a:t>
            </a:r>
            <a:endParaRPr lang="ru-R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2133601"/>
            <a:ext cx="77724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 pitchFamily="49" charset="0"/>
              </a:rPr>
              <a:t>let x = 0;;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77724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 pitchFamily="49" charset="0"/>
              </a:rPr>
              <a:t>for </a:t>
            </a:r>
            <a:r>
              <a:rPr lang="en-US" sz="1600" b="1" dirty="0" err="1" smtClean="0">
                <a:latin typeface="Courier New" pitchFamily="49" charset="0"/>
              </a:rPr>
              <a:t>i</a:t>
            </a:r>
            <a:r>
              <a:rPr lang="en-US" sz="1600" b="1" dirty="0" smtClean="0">
                <a:latin typeface="Courier New" pitchFamily="49" charset="0"/>
              </a:rPr>
              <a:t> = 1 to 10 do</a:t>
            </a:r>
          </a:p>
          <a:p>
            <a:r>
              <a:rPr lang="en-US" sz="1600" b="1" dirty="0" smtClean="0">
                <a:latin typeface="Courier New" pitchFamily="49" charset="0"/>
              </a:rPr>
              <a:t>  let x = x+1;;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3581400"/>
            <a:ext cx="77724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 pitchFamily="49" charset="0"/>
              </a:rPr>
              <a:t>for </a:t>
            </a:r>
            <a:r>
              <a:rPr lang="en-US" sz="1600" b="1" dirty="0" err="1" smtClean="0">
                <a:latin typeface="Courier New" pitchFamily="49" charset="0"/>
              </a:rPr>
              <a:t>i</a:t>
            </a:r>
            <a:r>
              <a:rPr lang="en-US" sz="1600" b="1" dirty="0" smtClean="0">
                <a:latin typeface="Courier New" pitchFamily="49" charset="0"/>
              </a:rPr>
              <a:t> = 1 to 10 do</a:t>
            </a:r>
          </a:p>
          <a:p>
            <a:r>
              <a:rPr lang="en-US" sz="1600" b="1" dirty="0" smtClean="0">
                <a:latin typeface="Courier New" pitchFamily="49" charset="0"/>
              </a:rPr>
              <a:t>  let x = x+1 in ();;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4495800"/>
            <a:ext cx="7772400" cy="1692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 pitchFamily="49" charset="0"/>
              </a:rPr>
              <a:t>x;;</a:t>
            </a:r>
          </a:p>
          <a:p>
            <a:endParaRPr lang="en-US" sz="1600" b="1" dirty="0" smtClean="0">
              <a:latin typeface="Courier New" pitchFamily="49" charset="0"/>
            </a:endParaRPr>
          </a:p>
          <a:p>
            <a:r>
              <a:rPr lang="en-US" sz="7200" b="1" dirty="0" smtClean="0">
                <a:solidFill>
                  <a:srgbClr val="FF0000"/>
                </a:solidFill>
                <a:latin typeface="Courier New" pitchFamily="49" charset="0"/>
              </a:rPr>
              <a:t>?</a:t>
            </a:r>
            <a:endParaRPr lang="en-US" sz="1600" b="1" dirty="0" smtClean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особенного?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56191"/>
            <a:ext cx="8229600" cy="439700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Функциональное программирование имеет очень четкую математическую основу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 smtClean="0"/>
              <a:t>Рассуждение о программах: доказательство корректности, …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Определение последовательности действий – рекурсивно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 smtClean="0"/>
              <a:t>При умелом программировании не ведет к падению эффективности (компилятор сводит к итерации)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Встроенные структуры данных (</a:t>
            </a:r>
            <a:r>
              <a:rPr lang="en-US" sz="2400" dirty="0" err="1" smtClean="0"/>
              <a:t>tuples</a:t>
            </a:r>
            <a:r>
              <a:rPr lang="en-US" sz="2400" dirty="0" smtClean="0"/>
              <a:t>, </a:t>
            </a:r>
            <a:r>
              <a:rPr lang="ru-RU" sz="2400" dirty="0" smtClean="0"/>
              <a:t>списки, </a:t>
            </a:r>
            <a:r>
              <a:rPr lang="en-US" sz="2400" dirty="0" smtClean="0"/>
              <a:t>discriminated unions) </a:t>
            </a:r>
            <a:r>
              <a:rPr lang="ru-RU" sz="2400" dirty="0" smtClean="0"/>
              <a:t>с компактным синтаксисом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Отсутствует оператор присваивания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let </a:t>
            </a:r>
            <a:r>
              <a:rPr lang="ru-RU" sz="2000" dirty="0" smtClean="0"/>
              <a:t>имеет другую семантику – связывание имен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 smtClean="0"/>
              <a:t>Будучи один раз связанным, имя не может менять свое значение (в рамках области видимости)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 smtClean="0"/>
              <a:t>А это значит – нет побочных эффектов!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 smtClean="0"/>
              <a:t>Раз в императивной программе 90% - это операторы присваивания, то функциональные программы на 90% короче!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 вычисление </a:t>
            </a:r>
            <a:r>
              <a:rPr smtClean="0"/>
              <a:t>Pi</a:t>
            </a:r>
            <a:endParaRPr lang="ru-RU" dirty="0"/>
          </a:p>
        </p:txBody>
      </p:sp>
      <p:pic>
        <p:nvPicPr>
          <p:cNvPr id="1026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42942" b="3390"/>
          <a:stretch>
            <a:fillRect/>
          </a:stretch>
        </p:blipFill>
        <p:spPr bwMode="auto">
          <a:xfrm>
            <a:off x="152400" y="2286000"/>
            <a:ext cx="3562684" cy="3124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2133600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S/A=Pi*R</a:t>
            </a:r>
            <a:r>
              <a:rPr lang="en-US" baseline="30000" dirty="0" smtClean="0"/>
              <a:t>2</a:t>
            </a:r>
            <a:r>
              <a:rPr lang="en-US" dirty="0" smtClean="0"/>
              <a:t>/4/R</a:t>
            </a:r>
            <a:r>
              <a:rPr lang="en-US" baseline="30000" dirty="0" smtClean="0"/>
              <a:t>2</a:t>
            </a:r>
            <a:r>
              <a:rPr lang="en-US" dirty="0" smtClean="0"/>
              <a:t>=H/M</a:t>
            </a:r>
            <a:endParaRPr lang="ru-RU" baseline="300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57600" y="2819400"/>
            <a:ext cx="5181600" cy="3293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 pitchFamily="49" charset="0"/>
              </a:rPr>
              <a:t>public double area(double p)</a:t>
            </a:r>
          </a:p>
          <a:p>
            <a:r>
              <a:rPr lang="en-US" sz="1600" b="1" dirty="0" smtClean="0">
                <a:latin typeface="Courier New" pitchFamily="49" charset="0"/>
              </a:rPr>
              <a:t>{</a:t>
            </a:r>
          </a:p>
          <a:p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var</a:t>
            </a:r>
            <a:r>
              <a:rPr lang="en-US" sz="1600" b="1" dirty="0" smtClean="0">
                <a:latin typeface="Courier New" pitchFamily="49" charset="0"/>
              </a:rPr>
              <a:t> R = new Random();</a:t>
            </a:r>
          </a:p>
          <a:p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</a:rPr>
              <a:t> max = 10000;</a:t>
            </a:r>
          </a:p>
          <a:p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</a:rPr>
              <a:t> hits = 0;</a:t>
            </a:r>
          </a:p>
          <a:p>
            <a:r>
              <a:rPr lang="en-US" sz="1600" b="1" dirty="0" smtClean="0">
                <a:latin typeface="Courier New" pitchFamily="49" charset="0"/>
              </a:rPr>
              <a:t>   for (</a:t>
            </a:r>
            <a:r>
              <a:rPr lang="en-US" sz="1600" b="1" dirty="0" err="1" smtClean="0">
                <a:latin typeface="Courier New" pitchFamily="49" charset="0"/>
              </a:rPr>
              <a:t>var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i</a:t>
            </a:r>
            <a:r>
              <a:rPr lang="en-US" sz="1600" b="1" dirty="0" smtClean="0">
                <a:latin typeface="Courier New" pitchFamily="49" charset="0"/>
              </a:rPr>
              <a:t> = 0; </a:t>
            </a:r>
            <a:r>
              <a:rPr lang="en-US" sz="1600" b="1" dirty="0" err="1" smtClean="0">
                <a:latin typeface="Courier New" pitchFamily="49" charset="0"/>
              </a:rPr>
              <a:t>i</a:t>
            </a:r>
            <a:r>
              <a:rPr lang="en-US" sz="1600" b="1" dirty="0" smtClean="0">
                <a:latin typeface="Courier New" pitchFamily="49" charset="0"/>
              </a:rPr>
              <a:t> &lt; max; </a:t>
            </a:r>
            <a:r>
              <a:rPr lang="en-US" sz="1600" b="1" dirty="0" err="1" smtClean="0">
                <a:latin typeface="Courier New" pitchFamily="49" charset="0"/>
              </a:rPr>
              <a:t>i</a:t>
            </a:r>
            <a:r>
              <a:rPr lang="en-US" sz="1600" b="1" dirty="0" smtClean="0">
                <a:latin typeface="Courier New" pitchFamily="49" charset="0"/>
              </a:rPr>
              <a:t>++)</a:t>
            </a:r>
          </a:p>
          <a:p>
            <a:r>
              <a:rPr lang="en-US" sz="1600" b="1" dirty="0" smtClean="0">
                <a:latin typeface="Courier New" pitchFamily="49" charset="0"/>
              </a:rPr>
              <a:t>   {</a:t>
            </a:r>
          </a:p>
          <a:p>
            <a:r>
              <a:rPr lang="en-US" sz="1600" b="1" dirty="0" smtClean="0">
                <a:latin typeface="Courier New" pitchFamily="49" charset="0"/>
              </a:rPr>
              <a:t>     </a:t>
            </a:r>
            <a:r>
              <a:rPr lang="en-US" sz="1600" b="1" dirty="0" err="1" smtClean="0">
                <a:latin typeface="Courier New" pitchFamily="49" charset="0"/>
              </a:rPr>
              <a:t>var</a:t>
            </a:r>
            <a:r>
              <a:rPr lang="en-US" sz="1600" b="1" dirty="0" smtClean="0">
                <a:latin typeface="Courier New" pitchFamily="49" charset="0"/>
              </a:rPr>
              <a:t> x = </a:t>
            </a:r>
            <a:r>
              <a:rPr lang="en-US" sz="1600" b="1" dirty="0" err="1" smtClean="0">
                <a:latin typeface="Courier New" pitchFamily="49" charset="0"/>
              </a:rPr>
              <a:t>R.NextDouble</a:t>
            </a:r>
            <a:r>
              <a:rPr lang="en-US" sz="1600" b="1" dirty="0" smtClean="0">
                <a:latin typeface="Courier New" pitchFamily="49" charset="0"/>
              </a:rPr>
              <a:t>() * p;</a:t>
            </a:r>
          </a:p>
          <a:p>
            <a:r>
              <a:rPr lang="en-US" sz="1600" b="1" dirty="0" smtClean="0">
                <a:latin typeface="Courier New" pitchFamily="49" charset="0"/>
              </a:rPr>
              <a:t>     </a:t>
            </a:r>
            <a:r>
              <a:rPr lang="en-US" sz="1600" b="1" dirty="0" err="1" smtClean="0">
                <a:latin typeface="Courier New" pitchFamily="49" charset="0"/>
              </a:rPr>
              <a:t>var</a:t>
            </a:r>
            <a:r>
              <a:rPr lang="en-US" sz="1600" b="1" dirty="0" smtClean="0">
                <a:latin typeface="Courier New" pitchFamily="49" charset="0"/>
              </a:rPr>
              <a:t> y = </a:t>
            </a:r>
            <a:r>
              <a:rPr lang="en-US" sz="1600" b="1" dirty="0" err="1" smtClean="0">
                <a:latin typeface="Courier New" pitchFamily="49" charset="0"/>
              </a:rPr>
              <a:t>R.NextDouble</a:t>
            </a:r>
            <a:r>
              <a:rPr lang="en-US" sz="1600" b="1" dirty="0" smtClean="0">
                <a:latin typeface="Courier New" pitchFamily="49" charset="0"/>
              </a:rPr>
              <a:t>() * p;</a:t>
            </a:r>
          </a:p>
          <a:p>
            <a:r>
              <a:rPr lang="en-US" sz="1600" b="1" dirty="0" smtClean="0">
                <a:latin typeface="Courier New" pitchFamily="49" charset="0"/>
              </a:rPr>
              <a:t>     if (x * x + y * y &lt;= p * p) hits++;</a:t>
            </a:r>
          </a:p>
          <a:p>
            <a:r>
              <a:rPr lang="en-US" sz="1600" b="1" dirty="0" smtClean="0">
                <a:latin typeface="Courier New" pitchFamily="49" charset="0"/>
              </a:rPr>
              <a:t>   }</a:t>
            </a:r>
          </a:p>
          <a:p>
            <a:r>
              <a:rPr lang="en-US" sz="1600" b="1" dirty="0" smtClean="0">
                <a:latin typeface="Courier New" pitchFamily="49" charset="0"/>
              </a:rPr>
              <a:t>   return 4 * p * p * hits / max;</a:t>
            </a:r>
          </a:p>
          <a:p>
            <a:r>
              <a:rPr lang="en-US" sz="1600" b="1" dirty="0" smtClean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Вычисление на </a:t>
            </a:r>
            <a:r>
              <a:rPr smtClean="0"/>
              <a:t>F#</a:t>
            </a:r>
            <a:endParaRPr lang="ru-R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7772400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 pitchFamily="49" charset="0"/>
              </a:rPr>
              <a:t>let rand max n = </a:t>
            </a:r>
          </a:p>
          <a:p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Seq.generate</a:t>
            </a:r>
            <a:endParaRPr lang="en-US" sz="1600" b="1" dirty="0" smtClean="0">
              <a:latin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</a:rPr>
              <a:t>    (fun () -&gt; new </a:t>
            </a:r>
            <a:r>
              <a:rPr lang="en-US" sz="1600" b="1" dirty="0" err="1" smtClean="0">
                <a:latin typeface="Courier New" pitchFamily="49" charset="0"/>
              </a:rPr>
              <a:t>System.Random</a:t>
            </a:r>
            <a:r>
              <a:rPr lang="en-US" sz="1600" b="1" dirty="0" smtClean="0">
                <a:latin typeface="Courier New" pitchFamily="49" charset="0"/>
              </a:rPr>
              <a:t>(n))</a:t>
            </a:r>
          </a:p>
          <a:p>
            <a:r>
              <a:rPr lang="en-US" sz="1600" b="1" dirty="0" smtClean="0">
                <a:latin typeface="Courier New" pitchFamily="49" charset="0"/>
              </a:rPr>
              <a:t>    (fun r -&gt; Some(</a:t>
            </a:r>
            <a:r>
              <a:rPr lang="en-US" sz="1600" b="1" dirty="0" err="1" smtClean="0">
                <a:latin typeface="Courier New" pitchFamily="49" charset="0"/>
              </a:rPr>
              <a:t>r.NextDouble</a:t>
            </a:r>
            <a:r>
              <a:rPr lang="en-US" sz="1600" b="1" dirty="0" smtClean="0">
                <a:latin typeface="Courier New" pitchFamily="49" charset="0"/>
              </a:rPr>
              <a:t>()*max))</a:t>
            </a:r>
          </a:p>
          <a:p>
            <a:r>
              <a:rPr lang="en-US" sz="1600" b="1" dirty="0" smtClean="0">
                <a:latin typeface="Courier New" pitchFamily="49" charset="0"/>
              </a:rPr>
              <a:t>    (fun _ -&gt; ());;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3200400"/>
            <a:ext cx="77724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 pitchFamily="49" charset="0"/>
              </a:rPr>
              <a:t>let </a:t>
            </a:r>
            <a:r>
              <a:rPr lang="en-US" sz="1600" b="1" dirty="0" err="1" smtClean="0">
                <a:latin typeface="Courier New" pitchFamily="49" charset="0"/>
              </a:rPr>
              <a:t>MonteCarlo</a:t>
            </a:r>
            <a:r>
              <a:rPr lang="en-US" sz="1600" b="1" dirty="0" smtClean="0">
                <a:latin typeface="Courier New" pitchFamily="49" charset="0"/>
              </a:rPr>
              <a:t> hit max </a:t>
            </a:r>
            <a:r>
              <a:rPr lang="en-US" sz="1600" b="1" dirty="0" err="1" smtClean="0">
                <a:latin typeface="Courier New" pitchFamily="49" charset="0"/>
              </a:rPr>
              <a:t>iters</a:t>
            </a:r>
            <a:r>
              <a:rPr lang="en-US" sz="1600" b="1" dirty="0" smtClean="0">
                <a:latin typeface="Courier New" pitchFamily="49" charset="0"/>
              </a:rPr>
              <a:t> =</a:t>
            </a:r>
          </a:p>
          <a:p>
            <a:r>
              <a:rPr lang="en-US" sz="1600" b="1" dirty="0" smtClean="0">
                <a:latin typeface="Courier New" pitchFamily="49" charset="0"/>
              </a:rPr>
              <a:t>  let hits = (float)(</a:t>
            </a:r>
          </a:p>
          <a:p>
            <a:r>
              <a:rPr lang="en-US" sz="1600" b="1" dirty="0" smtClean="0">
                <a:latin typeface="Courier New" pitchFamily="49" charset="0"/>
              </a:rPr>
              <a:t>      Seq.zip (rand max 1) (rand max 3) |&gt;</a:t>
            </a:r>
          </a:p>
          <a:p>
            <a:r>
              <a:rPr lang="en-US" sz="1600" b="1" dirty="0" smtClean="0">
                <a:latin typeface="Courier New" pitchFamily="49" charset="0"/>
              </a:rPr>
              <a:t>      </a:t>
            </a:r>
            <a:r>
              <a:rPr lang="en-US" sz="1600" b="1" dirty="0" err="1" smtClean="0">
                <a:latin typeface="Courier New" pitchFamily="49" charset="0"/>
              </a:rPr>
              <a:t>Seq.take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iters</a:t>
            </a:r>
            <a:r>
              <a:rPr lang="en-US" sz="1600" b="1" dirty="0" smtClean="0">
                <a:latin typeface="Courier New" pitchFamily="49" charset="0"/>
              </a:rPr>
              <a:t> |&gt;</a:t>
            </a:r>
          </a:p>
          <a:p>
            <a:r>
              <a:rPr lang="en-US" sz="1600" b="1" dirty="0" smtClean="0">
                <a:latin typeface="Courier New" pitchFamily="49" charset="0"/>
              </a:rPr>
              <a:t>      </a:t>
            </a:r>
            <a:r>
              <a:rPr lang="en-US" sz="1600" b="1" dirty="0" err="1" smtClean="0">
                <a:latin typeface="Courier New" pitchFamily="49" charset="0"/>
              </a:rPr>
              <a:t>Seq.filter</a:t>
            </a:r>
            <a:r>
              <a:rPr lang="en-US" sz="1600" b="1" dirty="0" smtClean="0">
                <a:latin typeface="Courier New" pitchFamily="49" charset="0"/>
              </a:rPr>
              <a:t> hit |&gt;</a:t>
            </a:r>
          </a:p>
          <a:p>
            <a:r>
              <a:rPr lang="en-US" sz="1600" b="1" dirty="0" smtClean="0">
                <a:latin typeface="Courier New" pitchFamily="49" charset="0"/>
              </a:rPr>
              <a:t>      </a:t>
            </a:r>
            <a:r>
              <a:rPr lang="en-US" sz="1600" b="1" dirty="0" err="1" smtClean="0">
                <a:latin typeface="Courier New" pitchFamily="49" charset="0"/>
              </a:rPr>
              <a:t>Seq.length</a:t>
            </a:r>
            <a:r>
              <a:rPr lang="en-US" sz="1600" b="1" dirty="0" smtClean="0">
                <a:latin typeface="Courier New" pitchFamily="49" charset="0"/>
              </a:rPr>
              <a:t>) in</a:t>
            </a:r>
          </a:p>
          <a:p>
            <a:r>
              <a:rPr lang="en-US" sz="1600" b="1" dirty="0" smtClean="0">
                <a:latin typeface="Courier New" pitchFamily="49" charset="0"/>
              </a:rPr>
              <a:t>  4.0*max*max*hits/((float)</a:t>
            </a:r>
            <a:r>
              <a:rPr lang="en-US" sz="1600" b="1" dirty="0" err="1" smtClean="0">
                <a:latin typeface="Courier New" pitchFamily="49" charset="0"/>
              </a:rPr>
              <a:t>iters</a:t>
            </a:r>
            <a:r>
              <a:rPr lang="en-US" sz="1600" b="1" dirty="0" smtClean="0">
                <a:latin typeface="Courier New" pitchFamily="49" charset="0"/>
              </a:rPr>
              <a:t>);;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5105400"/>
            <a:ext cx="7772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dirty="0" err="1" smtClean="0">
                <a:latin typeface="Courier New" pitchFamily="49" charset="0"/>
              </a:rPr>
              <a:t>let</a:t>
            </a:r>
            <a:r>
              <a:rPr lang="es-ES" sz="1600" b="1" dirty="0" smtClean="0">
                <a:latin typeface="Courier New" pitchFamily="49" charset="0"/>
              </a:rPr>
              <a:t> </a:t>
            </a:r>
            <a:r>
              <a:rPr lang="es-ES" sz="1600" b="1" dirty="0" err="1" smtClean="0">
                <a:latin typeface="Courier New" pitchFamily="49" charset="0"/>
              </a:rPr>
              <a:t>area</a:t>
            </a:r>
            <a:r>
              <a:rPr lang="es-ES" sz="1600" b="1" dirty="0" smtClean="0">
                <a:latin typeface="Courier New" pitchFamily="49" charset="0"/>
              </a:rPr>
              <a:t> </a:t>
            </a:r>
            <a:r>
              <a:rPr lang="es-ES" sz="1600" b="1" dirty="0" err="1" smtClean="0">
                <a:latin typeface="Courier New" pitchFamily="49" charset="0"/>
              </a:rPr>
              <a:t>radius</a:t>
            </a:r>
            <a:r>
              <a:rPr lang="es-ES" sz="1600" b="1" dirty="0" smtClean="0">
                <a:latin typeface="Courier New" pitchFamily="49" charset="0"/>
              </a:rPr>
              <a:t> =</a:t>
            </a:r>
          </a:p>
          <a:p>
            <a:r>
              <a:rPr lang="es-ES" sz="1600" b="1" dirty="0" smtClean="0">
                <a:latin typeface="Courier New" pitchFamily="49" charset="0"/>
              </a:rPr>
              <a:t> </a:t>
            </a:r>
            <a:r>
              <a:rPr lang="es-ES" sz="1600" b="1" dirty="0" err="1" smtClean="0">
                <a:latin typeface="Courier New" pitchFamily="49" charset="0"/>
              </a:rPr>
              <a:t>MonteCarlo</a:t>
            </a:r>
            <a:endParaRPr lang="es-ES" sz="1600" b="1" dirty="0" smtClean="0">
              <a:latin typeface="Courier New" pitchFamily="49" charset="0"/>
            </a:endParaRPr>
          </a:p>
          <a:p>
            <a:r>
              <a:rPr lang="es-ES" sz="1600" b="1" dirty="0" smtClean="0">
                <a:latin typeface="Courier New" pitchFamily="49" charset="0"/>
              </a:rPr>
              <a:t>  (</a:t>
            </a:r>
            <a:r>
              <a:rPr lang="es-ES" sz="1600" b="1" dirty="0" err="1" smtClean="0">
                <a:latin typeface="Courier New" pitchFamily="49" charset="0"/>
              </a:rPr>
              <a:t>fun</a:t>
            </a:r>
            <a:r>
              <a:rPr lang="es-ES" sz="1600" b="1" dirty="0" smtClean="0">
                <a:latin typeface="Courier New" pitchFamily="49" charset="0"/>
              </a:rPr>
              <a:t> (</a:t>
            </a:r>
            <a:r>
              <a:rPr lang="es-ES" sz="1600" b="1" dirty="0" err="1" smtClean="0">
                <a:latin typeface="Courier New" pitchFamily="49" charset="0"/>
              </a:rPr>
              <a:t>x,y</a:t>
            </a:r>
            <a:r>
              <a:rPr lang="es-ES" sz="1600" b="1" dirty="0" smtClean="0">
                <a:latin typeface="Courier New" pitchFamily="49" charset="0"/>
              </a:rPr>
              <a:t>) -&gt; x*</a:t>
            </a:r>
            <a:r>
              <a:rPr lang="es-ES" sz="1600" b="1" dirty="0" err="1" smtClean="0">
                <a:latin typeface="Courier New" pitchFamily="49" charset="0"/>
              </a:rPr>
              <a:t>x+y</a:t>
            </a:r>
            <a:r>
              <a:rPr lang="es-ES" sz="1600" b="1" dirty="0" smtClean="0">
                <a:latin typeface="Courier New" pitchFamily="49" charset="0"/>
              </a:rPr>
              <a:t>*y&lt;=</a:t>
            </a:r>
            <a:r>
              <a:rPr lang="es-ES" sz="1600" b="1" dirty="0" err="1" smtClean="0">
                <a:latin typeface="Courier New" pitchFamily="49" charset="0"/>
              </a:rPr>
              <a:t>radius</a:t>
            </a:r>
            <a:r>
              <a:rPr lang="es-ES" sz="1600" b="1" dirty="0" smtClean="0">
                <a:latin typeface="Courier New" pitchFamily="49" charset="0"/>
              </a:rPr>
              <a:t>*</a:t>
            </a:r>
            <a:r>
              <a:rPr lang="es-ES" sz="1600" b="1" dirty="0" err="1" smtClean="0">
                <a:latin typeface="Courier New" pitchFamily="49" charset="0"/>
              </a:rPr>
              <a:t>radius</a:t>
            </a:r>
            <a:r>
              <a:rPr lang="es-ES" sz="1600" b="1" dirty="0" smtClean="0">
                <a:latin typeface="Courier New" pitchFamily="49" charset="0"/>
              </a:rPr>
              <a:t>)</a:t>
            </a:r>
          </a:p>
          <a:p>
            <a:r>
              <a:rPr lang="es-ES" sz="1600" b="1" dirty="0" smtClean="0">
                <a:latin typeface="Courier New" pitchFamily="49" charset="0"/>
              </a:rPr>
              <a:t>  </a:t>
            </a:r>
            <a:r>
              <a:rPr lang="es-ES" sz="1600" b="1" dirty="0" err="1" smtClean="0">
                <a:latin typeface="Courier New" pitchFamily="49" charset="0"/>
              </a:rPr>
              <a:t>radius</a:t>
            </a:r>
            <a:r>
              <a:rPr lang="es-ES" sz="1600" b="1" dirty="0" smtClean="0">
                <a:latin typeface="Courier New" pitchFamily="49" charset="0"/>
              </a:rPr>
              <a:t> 100000;;</a:t>
            </a:r>
          </a:p>
          <a:p>
            <a:endParaRPr lang="es-ES" sz="1600" b="1" dirty="0" smtClean="0">
              <a:latin typeface="Courier New" pitchFamily="49" charset="0"/>
            </a:endParaRPr>
          </a:p>
          <a:p>
            <a:r>
              <a:rPr lang="es-ES" sz="1600" b="1" dirty="0" err="1" smtClean="0">
                <a:latin typeface="Courier New" pitchFamily="49" charset="0"/>
              </a:rPr>
              <a:t>let</a:t>
            </a:r>
            <a:r>
              <a:rPr lang="es-ES" sz="1600" b="1" dirty="0" smtClean="0">
                <a:latin typeface="Courier New" pitchFamily="49" charset="0"/>
              </a:rPr>
              <a:t> Pi = (</a:t>
            </a:r>
            <a:r>
              <a:rPr lang="es-ES" sz="1600" b="1" dirty="0" err="1" smtClean="0">
                <a:latin typeface="Courier New" pitchFamily="49" charset="0"/>
              </a:rPr>
              <a:t>area</a:t>
            </a:r>
            <a:r>
              <a:rPr lang="es-ES" sz="1600" b="1" dirty="0" smtClean="0">
                <a:latin typeface="Courier New" pitchFamily="49" charset="0"/>
              </a:rPr>
              <a:t> 10.0)/100.0;;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Плюсы/минусы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B0F0"/>
              </a:buClr>
            </a:pPr>
            <a:r>
              <a:rPr lang="ru-RU" sz="2400" dirty="0" smtClean="0"/>
              <a:t>Императивный подход</a:t>
            </a:r>
          </a:p>
          <a:p>
            <a:pPr lvl="1" eaLnBrk="1" hangingPunct="1">
              <a:lnSpc>
                <a:spcPct val="80000"/>
              </a:lnSpc>
              <a:buBlip>
                <a:blip r:embed="rId2"/>
              </a:buBlip>
            </a:pPr>
            <a:r>
              <a:rPr lang="ru-RU" sz="2000" dirty="0" smtClean="0"/>
              <a:t>На первый взгляд – большая эффективность по памяти (не создаются списки), по времени (один проход)</a:t>
            </a:r>
          </a:p>
          <a:p>
            <a:pPr lvl="1" eaLnBrk="1" hangingPunct="1">
              <a:lnSpc>
                <a:spcPct val="80000"/>
              </a:lnSpc>
              <a:buSzPct val="40000"/>
              <a:buBlip>
                <a:blip r:embed="rId3"/>
              </a:buBlip>
            </a:pPr>
            <a:r>
              <a:rPr lang="ru-RU" sz="2000" dirty="0" smtClean="0"/>
              <a:t>Нет декомпозиции задачи, невозможно повторно использовать код</a:t>
            </a:r>
          </a:p>
          <a:p>
            <a:pPr eaLnBrk="1" hangingPunct="1">
              <a:lnSpc>
                <a:spcPct val="80000"/>
              </a:lnSpc>
              <a:buClr>
                <a:srgbClr val="00B0F0"/>
              </a:buClr>
            </a:pPr>
            <a:r>
              <a:rPr lang="ru-RU" sz="2400" dirty="0" smtClean="0"/>
              <a:t>Функциональный подход</a:t>
            </a:r>
          </a:p>
          <a:p>
            <a:pPr lvl="1" eaLnBrk="1" hangingPunct="1">
              <a:lnSpc>
                <a:spcPct val="80000"/>
              </a:lnSpc>
              <a:buBlip>
                <a:blip r:embed="rId2"/>
              </a:buBlip>
            </a:pPr>
            <a:r>
              <a:rPr lang="ru-RU" sz="2000" dirty="0" smtClean="0"/>
              <a:t>Высокий уровень абстракции -</a:t>
            </a:r>
            <a:r>
              <a:rPr lang="en-US" sz="2000" dirty="0" smtClean="0"/>
              <a:t>&gt; </a:t>
            </a:r>
            <a:r>
              <a:rPr lang="ru-RU" sz="2000" dirty="0" smtClean="0"/>
              <a:t>решение для других фигур получается заменой функции</a:t>
            </a:r>
          </a:p>
          <a:p>
            <a:pPr lvl="1" eaLnBrk="1" hangingPunct="1">
              <a:lnSpc>
                <a:spcPct val="80000"/>
              </a:lnSpc>
              <a:buBlip>
                <a:blip r:embed="rId2"/>
              </a:buBlip>
            </a:pPr>
            <a:r>
              <a:rPr lang="ru-RU" sz="2000" dirty="0" smtClean="0"/>
              <a:t>Проще для</a:t>
            </a:r>
            <a:r>
              <a:rPr lang="en-US" sz="2000" dirty="0" smtClean="0"/>
              <a:t> </a:t>
            </a:r>
            <a:r>
              <a:rPr lang="ru-RU" sz="2000" dirty="0" smtClean="0"/>
              <a:t>математика</a:t>
            </a:r>
            <a:r>
              <a:rPr lang="en-US" sz="2000" dirty="0" smtClean="0"/>
              <a:t>?</a:t>
            </a:r>
            <a:r>
              <a:rPr lang="ru-RU" sz="2000" dirty="0" smtClean="0"/>
              <a:t> Для программиста?</a:t>
            </a:r>
          </a:p>
          <a:p>
            <a:pPr lvl="1" eaLnBrk="1" hangingPunct="1">
              <a:lnSpc>
                <a:spcPct val="80000"/>
              </a:lnSpc>
              <a:buBlip>
                <a:blip r:embed="rId2"/>
              </a:buBlip>
            </a:pPr>
            <a:r>
              <a:rPr lang="ru-RU" sz="2000" dirty="0" smtClean="0"/>
              <a:t>Пусть компилятор заботится об эффективности!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800" dirty="0" smtClean="0"/>
              <a:t>Большая эффективность при параллельных вычислениях (возможность распараллеливания, поскольку списковые функции не имеют зависимостей по данным)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800" dirty="0" smtClean="0"/>
              <a:t>При использовании ленивых вычислений </a:t>
            </a:r>
            <a:r>
              <a:rPr lang="en-US" sz="1800" dirty="0" smtClean="0"/>
              <a:t>/ LINQ </a:t>
            </a:r>
            <a:r>
              <a:rPr lang="ru-RU" sz="1800" dirty="0" smtClean="0"/>
              <a:t>– получаем однопроходный алгоритм, эквивалентный императивному!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пример: </a:t>
            </a:r>
            <a:br>
              <a:rPr lang="ru-RU" dirty="0" smtClean="0"/>
            </a:br>
            <a:r>
              <a:rPr lang="ru-RU" dirty="0" smtClean="0"/>
              <a:t>сортировка Хоара</a:t>
            </a:r>
            <a:endParaRPr lang="ru-R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5334000" cy="3231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ourier New" pitchFamily="49" charset="0"/>
              </a:rPr>
              <a:t>void </a:t>
            </a:r>
            <a:r>
              <a:rPr lang="en-US" sz="1200" b="1" dirty="0" err="1" smtClean="0">
                <a:latin typeface="Courier New" pitchFamily="49" charset="0"/>
              </a:rPr>
              <a:t>quickSort</a:t>
            </a:r>
            <a:r>
              <a:rPr lang="en-US" sz="1200" b="1" dirty="0" smtClean="0">
                <a:latin typeface="Courier New" pitchFamily="49" charset="0"/>
              </a:rPr>
              <a:t> (</a:t>
            </a:r>
            <a:r>
              <a:rPr lang="en-US" sz="1200" b="1" dirty="0" err="1" smtClean="0">
                <a:latin typeface="Courier New" pitchFamily="49" charset="0"/>
              </a:rPr>
              <a:t>int</a:t>
            </a:r>
            <a:r>
              <a:rPr lang="en-US" sz="1200" b="1" dirty="0" smtClean="0">
                <a:latin typeface="Courier New" pitchFamily="49" charset="0"/>
              </a:rPr>
              <a:t> a[], </a:t>
            </a:r>
            <a:r>
              <a:rPr lang="en-US" sz="1200" b="1" dirty="0" err="1" smtClean="0">
                <a:latin typeface="Courier New" pitchFamily="49" charset="0"/>
              </a:rPr>
              <a:t>int</a:t>
            </a:r>
            <a:r>
              <a:rPr lang="en-US" sz="1200" b="1" dirty="0" smtClean="0">
                <a:latin typeface="Courier New" pitchFamily="49" charset="0"/>
              </a:rPr>
              <a:t> l, </a:t>
            </a:r>
            <a:r>
              <a:rPr lang="en-US" sz="1200" b="1" dirty="0" err="1" smtClean="0">
                <a:latin typeface="Courier New" pitchFamily="49" charset="0"/>
              </a:rPr>
              <a:t>int</a:t>
            </a:r>
            <a:r>
              <a:rPr lang="en-US" sz="1200" b="1" dirty="0" smtClean="0">
                <a:latin typeface="Courier New" pitchFamily="49" charset="0"/>
              </a:rPr>
              <a:t> r)</a:t>
            </a:r>
            <a:endParaRPr lang="ru-RU" sz="1200" b="1" dirty="0" smtClean="0">
              <a:latin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</a:rPr>
              <a:t>{ </a:t>
            </a:r>
            <a:endParaRPr lang="ru-RU" sz="1200" b="1" dirty="0" smtClean="0">
              <a:latin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</a:rPr>
              <a:t>  </a:t>
            </a:r>
            <a:r>
              <a:rPr lang="en-US" sz="1200" b="1" dirty="0" err="1" smtClean="0">
                <a:latin typeface="Courier New" pitchFamily="49" charset="0"/>
              </a:rPr>
              <a:t>int</a:t>
            </a:r>
            <a:r>
              <a:rPr lang="en-US" sz="1200" b="1" dirty="0" smtClean="0">
                <a:latin typeface="Courier New" pitchFamily="49" charset="0"/>
              </a:rPr>
              <a:t> </a:t>
            </a:r>
            <a:r>
              <a:rPr lang="en-US" sz="1200" b="1" dirty="0" err="1" smtClean="0">
                <a:latin typeface="Courier New" pitchFamily="49" charset="0"/>
              </a:rPr>
              <a:t>i</a:t>
            </a:r>
            <a:r>
              <a:rPr lang="en-US" sz="1200" b="1" dirty="0" smtClean="0">
                <a:latin typeface="Courier New" pitchFamily="49" charset="0"/>
              </a:rPr>
              <a:t> = l; </a:t>
            </a:r>
            <a:endParaRPr lang="ru-RU" sz="1200" b="1" dirty="0" smtClean="0">
              <a:latin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</a:rPr>
              <a:t>  </a:t>
            </a:r>
            <a:r>
              <a:rPr lang="en-US" sz="1200" b="1" dirty="0" err="1" smtClean="0">
                <a:latin typeface="Courier New" pitchFamily="49" charset="0"/>
              </a:rPr>
              <a:t>int</a:t>
            </a:r>
            <a:r>
              <a:rPr lang="en-US" sz="1200" b="1" dirty="0" smtClean="0">
                <a:latin typeface="Courier New" pitchFamily="49" charset="0"/>
              </a:rPr>
              <a:t> j = r; </a:t>
            </a:r>
            <a:endParaRPr lang="ru-RU" sz="1200" b="1" dirty="0" smtClean="0">
              <a:latin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</a:rPr>
              <a:t>  </a:t>
            </a:r>
            <a:r>
              <a:rPr lang="en-US" sz="1200" b="1" dirty="0" err="1" smtClean="0">
                <a:latin typeface="Courier New" pitchFamily="49" charset="0"/>
              </a:rPr>
              <a:t>int</a:t>
            </a:r>
            <a:r>
              <a:rPr lang="en-US" sz="1200" b="1" dirty="0" smtClean="0">
                <a:latin typeface="Courier New" pitchFamily="49" charset="0"/>
              </a:rPr>
              <a:t> x = a[(l + r) / 2]; </a:t>
            </a:r>
            <a:endParaRPr lang="ru-RU" sz="1200" b="1" dirty="0" smtClean="0">
              <a:latin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</a:rPr>
              <a:t>  </a:t>
            </a:r>
            <a:r>
              <a:rPr lang="en-US" sz="1200" b="1" dirty="0" smtClean="0">
                <a:latin typeface="Courier New" pitchFamily="49" charset="0"/>
              </a:rPr>
              <a:t>do { </a:t>
            </a:r>
            <a:endParaRPr lang="ru-RU" sz="1200" b="1" dirty="0" smtClean="0">
              <a:latin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</a:rPr>
              <a:t>    </a:t>
            </a:r>
            <a:r>
              <a:rPr lang="en-US" sz="1200" b="1" dirty="0" smtClean="0">
                <a:latin typeface="Courier New" pitchFamily="49" charset="0"/>
              </a:rPr>
              <a:t>while (a[</a:t>
            </a:r>
            <a:r>
              <a:rPr lang="en-US" sz="1200" b="1" dirty="0" err="1" smtClean="0">
                <a:latin typeface="Courier New" pitchFamily="49" charset="0"/>
              </a:rPr>
              <a:t>i</a:t>
            </a:r>
            <a:r>
              <a:rPr lang="en-US" sz="1200" b="1" dirty="0" smtClean="0">
                <a:latin typeface="Courier New" pitchFamily="49" charset="0"/>
              </a:rPr>
              <a:t>] &lt; x) </a:t>
            </a:r>
            <a:r>
              <a:rPr lang="en-US" sz="1200" b="1" dirty="0" err="1" smtClean="0">
                <a:latin typeface="Courier New" pitchFamily="49" charset="0"/>
              </a:rPr>
              <a:t>i</a:t>
            </a:r>
            <a:r>
              <a:rPr lang="en-US" sz="1200" b="1" dirty="0" smtClean="0">
                <a:latin typeface="Courier New" pitchFamily="49" charset="0"/>
              </a:rPr>
              <a:t>++; </a:t>
            </a:r>
            <a:endParaRPr lang="ru-RU" sz="1200" b="1" dirty="0" smtClean="0">
              <a:latin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</a:rPr>
              <a:t>    </a:t>
            </a:r>
            <a:r>
              <a:rPr lang="en-US" sz="1200" b="1" dirty="0" smtClean="0">
                <a:latin typeface="Courier New" pitchFamily="49" charset="0"/>
              </a:rPr>
              <a:t>while (x &lt; a[j]) j--; </a:t>
            </a:r>
            <a:endParaRPr lang="ru-RU" sz="1200" b="1" dirty="0" smtClean="0">
              <a:latin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</a:rPr>
              <a:t>    </a:t>
            </a:r>
            <a:r>
              <a:rPr lang="en-US" sz="1200" b="1" dirty="0" smtClean="0">
                <a:latin typeface="Courier New" pitchFamily="49" charset="0"/>
              </a:rPr>
              <a:t>if (</a:t>
            </a:r>
            <a:r>
              <a:rPr lang="en-US" sz="1200" b="1" dirty="0" err="1" smtClean="0">
                <a:latin typeface="Courier New" pitchFamily="49" charset="0"/>
              </a:rPr>
              <a:t>i</a:t>
            </a:r>
            <a:r>
              <a:rPr lang="en-US" sz="1200" b="1" dirty="0" smtClean="0">
                <a:latin typeface="Courier New" pitchFamily="49" charset="0"/>
              </a:rPr>
              <a:t> &lt;= j) </a:t>
            </a:r>
            <a:endParaRPr lang="ru-RU" sz="1200" b="1" dirty="0" smtClean="0">
              <a:latin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</a:rPr>
              <a:t>    </a:t>
            </a:r>
            <a:r>
              <a:rPr lang="en-US" sz="1200" b="1" dirty="0" smtClean="0">
                <a:latin typeface="Courier New" pitchFamily="49" charset="0"/>
              </a:rPr>
              <a:t>{ </a:t>
            </a:r>
            <a:r>
              <a:rPr lang="en-US" sz="1200" b="1" dirty="0" err="1" smtClean="0">
                <a:latin typeface="Courier New" pitchFamily="49" charset="0"/>
              </a:rPr>
              <a:t>int</a:t>
            </a:r>
            <a:r>
              <a:rPr lang="en-US" sz="1200" b="1" dirty="0" smtClean="0">
                <a:latin typeface="Courier New" pitchFamily="49" charset="0"/>
              </a:rPr>
              <a:t> temp = a[</a:t>
            </a:r>
            <a:r>
              <a:rPr lang="en-US" sz="1200" b="1" dirty="0" err="1" smtClean="0">
                <a:latin typeface="Courier New" pitchFamily="49" charset="0"/>
              </a:rPr>
              <a:t>i</a:t>
            </a:r>
            <a:r>
              <a:rPr lang="en-US" sz="1200" b="1" dirty="0" smtClean="0">
                <a:latin typeface="Courier New" pitchFamily="49" charset="0"/>
              </a:rPr>
              <a:t>]; </a:t>
            </a:r>
            <a:endParaRPr lang="ru-RU" sz="1200" b="1" dirty="0" smtClean="0">
              <a:latin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</a:rPr>
              <a:t>      </a:t>
            </a:r>
            <a:r>
              <a:rPr lang="en-US" sz="1200" b="1" dirty="0" smtClean="0">
                <a:latin typeface="Courier New" pitchFamily="49" charset="0"/>
              </a:rPr>
              <a:t>a[</a:t>
            </a:r>
            <a:r>
              <a:rPr lang="en-US" sz="1200" b="1" dirty="0" err="1" smtClean="0">
                <a:latin typeface="Courier New" pitchFamily="49" charset="0"/>
              </a:rPr>
              <a:t>i</a:t>
            </a:r>
            <a:r>
              <a:rPr lang="en-US" sz="1200" b="1" dirty="0" smtClean="0">
                <a:latin typeface="Courier New" pitchFamily="49" charset="0"/>
              </a:rPr>
              <a:t>++] = a[j]; </a:t>
            </a:r>
            <a:endParaRPr lang="ru-RU" sz="1200" b="1" dirty="0" smtClean="0">
              <a:latin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</a:rPr>
              <a:t>      </a:t>
            </a:r>
            <a:r>
              <a:rPr lang="en-US" sz="1200" b="1" dirty="0" smtClean="0">
                <a:latin typeface="Courier New" pitchFamily="49" charset="0"/>
              </a:rPr>
              <a:t>a[j--] = temp; } </a:t>
            </a:r>
            <a:endParaRPr lang="ru-RU" sz="1200" b="1" dirty="0" smtClean="0">
              <a:latin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</a:rPr>
              <a:t>  </a:t>
            </a:r>
            <a:r>
              <a:rPr lang="en-US" sz="1200" b="1" dirty="0" smtClean="0">
                <a:latin typeface="Courier New" pitchFamily="49" charset="0"/>
              </a:rPr>
              <a:t>} </a:t>
            </a:r>
            <a:endParaRPr lang="ru-RU" sz="1200" b="1" dirty="0" smtClean="0">
              <a:latin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</a:rPr>
              <a:t>  </a:t>
            </a:r>
            <a:r>
              <a:rPr lang="en-US" sz="1200" b="1" dirty="0" smtClean="0">
                <a:latin typeface="Courier New" pitchFamily="49" charset="0"/>
              </a:rPr>
              <a:t>while (</a:t>
            </a:r>
            <a:r>
              <a:rPr lang="en-US" sz="1200" b="1" dirty="0" err="1" smtClean="0">
                <a:latin typeface="Courier New" pitchFamily="49" charset="0"/>
              </a:rPr>
              <a:t>i</a:t>
            </a:r>
            <a:r>
              <a:rPr lang="en-US" sz="1200" b="1" dirty="0" smtClean="0">
                <a:latin typeface="Courier New" pitchFamily="49" charset="0"/>
              </a:rPr>
              <a:t> &lt;= j); </a:t>
            </a:r>
            <a:endParaRPr lang="ru-RU" sz="1200" b="1" dirty="0" smtClean="0">
              <a:latin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</a:rPr>
              <a:t>  </a:t>
            </a:r>
            <a:r>
              <a:rPr lang="en-US" sz="1200" b="1" dirty="0" smtClean="0">
                <a:latin typeface="Courier New" pitchFamily="49" charset="0"/>
              </a:rPr>
              <a:t>if (l &lt; j) </a:t>
            </a:r>
            <a:r>
              <a:rPr lang="en-US" sz="1200" b="1" dirty="0" err="1" smtClean="0">
                <a:latin typeface="Courier New" pitchFamily="49" charset="0"/>
              </a:rPr>
              <a:t>quickSort</a:t>
            </a:r>
            <a:r>
              <a:rPr lang="en-US" sz="1200" b="1" dirty="0" smtClean="0">
                <a:latin typeface="Courier New" pitchFamily="49" charset="0"/>
              </a:rPr>
              <a:t> (a, l, j); </a:t>
            </a:r>
            <a:endParaRPr lang="ru-RU" sz="1200" b="1" dirty="0" smtClean="0">
              <a:latin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</a:rPr>
              <a:t>  </a:t>
            </a:r>
            <a:r>
              <a:rPr lang="en-US" sz="1200" b="1" dirty="0" smtClean="0">
                <a:latin typeface="Courier New" pitchFamily="49" charset="0"/>
              </a:rPr>
              <a:t>if (</a:t>
            </a:r>
            <a:r>
              <a:rPr lang="en-US" sz="1200" b="1" dirty="0" err="1" smtClean="0">
                <a:latin typeface="Courier New" pitchFamily="49" charset="0"/>
              </a:rPr>
              <a:t>i</a:t>
            </a:r>
            <a:r>
              <a:rPr lang="en-US" sz="1200" b="1" dirty="0" smtClean="0">
                <a:latin typeface="Courier New" pitchFamily="49" charset="0"/>
              </a:rPr>
              <a:t> &lt; r) </a:t>
            </a:r>
            <a:r>
              <a:rPr lang="en-US" sz="1200" b="1" dirty="0" err="1" smtClean="0">
                <a:latin typeface="Courier New" pitchFamily="49" charset="0"/>
              </a:rPr>
              <a:t>quickSort</a:t>
            </a:r>
            <a:r>
              <a:rPr lang="en-US" sz="1200" b="1" dirty="0" smtClean="0">
                <a:latin typeface="Courier New" pitchFamily="49" charset="0"/>
              </a:rPr>
              <a:t> (a, </a:t>
            </a:r>
            <a:r>
              <a:rPr lang="en-US" sz="1200" b="1" dirty="0" err="1" smtClean="0">
                <a:latin typeface="Courier New" pitchFamily="49" charset="0"/>
              </a:rPr>
              <a:t>i</a:t>
            </a:r>
            <a:r>
              <a:rPr lang="en-US" sz="1200" b="1" dirty="0" smtClean="0">
                <a:latin typeface="Courier New" pitchFamily="49" charset="0"/>
              </a:rPr>
              <a:t>, r); </a:t>
            </a:r>
            <a:endParaRPr lang="ru-RU" sz="1200" b="1" dirty="0" smtClean="0">
              <a:latin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</a:rPr>
              <a:t>}</a:t>
            </a:r>
            <a:endParaRPr lang="en-US" sz="1200" b="1" dirty="0">
              <a:latin typeface="Courier New" pitchFamily="49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76600" y="5486400"/>
            <a:ext cx="53340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ourier New" pitchFamily="49" charset="0"/>
              </a:rPr>
              <a:t>let </a:t>
            </a:r>
            <a:r>
              <a:rPr lang="en-US" sz="1200" b="1" dirty="0" err="1" smtClean="0">
                <a:latin typeface="Courier New" pitchFamily="49" charset="0"/>
              </a:rPr>
              <a:t>rec</a:t>
            </a:r>
            <a:r>
              <a:rPr lang="en-US" sz="1200" b="1" dirty="0" smtClean="0">
                <a:latin typeface="Courier New" pitchFamily="49" charset="0"/>
              </a:rPr>
              <a:t> </a:t>
            </a:r>
            <a:r>
              <a:rPr lang="en-US" sz="1200" b="1" dirty="0" err="1" smtClean="0">
                <a:latin typeface="Courier New" pitchFamily="49" charset="0"/>
              </a:rPr>
              <a:t>quicksort</a:t>
            </a:r>
            <a:r>
              <a:rPr lang="en-US" sz="1200" b="1" dirty="0" smtClean="0">
                <a:latin typeface="Courier New" pitchFamily="49" charset="0"/>
              </a:rPr>
              <a:t> = function</a:t>
            </a:r>
          </a:p>
          <a:p>
            <a:r>
              <a:rPr lang="en-US" sz="1200" b="1" dirty="0" smtClean="0">
                <a:latin typeface="Courier New" pitchFamily="49" charset="0"/>
              </a:rPr>
              <a:t>  [] -&gt; []</a:t>
            </a:r>
          </a:p>
          <a:p>
            <a:r>
              <a:rPr lang="en-US" sz="1200" b="1" dirty="0" smtClean="0">
                <a:latin typeface="Courier New" pitchFamily="49" charset="0"/>
              </a:rPr>
              <a:t>| h::t -&gt; </a:t>
            </a:r>
            <a:r>
              <a:rPr lang="en-US" sz="1200" b="1" dirty="0" err="1" smtClean="0">
                <a:latin typeface="Courier New" pitchFamily="49" charset="0"/>
              </a:rPr>
              <a:t>quicksort</a:t>
            </a:r>
            <a:r>
              <a:rPr lang="en-US" sz="1200" b="1" dirty="0" smtClean="0">
                <a:latin typeface="Courier New" pitchFamily="49" charset="0"/>
              </a:rPr>
              <a:t> ([ for x in t when x&lt;=h -&gt; x]) </a:t>
            </a:r>
          </a:p>
          <a:p>
            <a:r>
              <a:rPr lang="en-US" sz="1200" b="1" dirty="0" smtClean="0">
                <a:latin typeface="Courier New" pitchFamily="49" charset="0"/>
              </a:rPr>
              <a:t>  @ [h] @ </a:t>
            </a:r>
            <a:r>
              <a:rPr lang="en-US" sz="1200" b="1" dirty="0" err="1" smtClean="0">
                <a:latin typeface="Courier New" pitchFamily="49" charset="0"/>
              </a:rPr>
              <a:t>quicksort</a:t>
            </a:r>
            <a:r>
              <a:rPr lang="en-US" sz="1200" b="1" dirty="0" smtClean="0">
                <a:latin typeface="Courier New" pitchFamily="49" charset="0"/>
              </a:rPr>
              <a:t> ([ for x in t when x&gt;h -&gt; x]);;</a:t>
            </a:r>
          </a:p>
          <a:p>
            <a:endParaRPr lang="en-US" sz="1200" b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Особенности функционального подхода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56191"/>
            <a:ext cx="8229600" cy="462560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/>
              <a:t>Множество </a:t>
            </a:r>
            <a:r>
              <a:rPr lang="ru-RU" sz="2400" b="1" dirty="0" smtClean="0"/>
              <a:t>способов комбинирования</a:t>
            </a:r>
            <a:r>
              <a:rPr lang="en-US" sz="2400" b="1" dirty="0" smtClean="0"/>
              <a:t> </a:t>
            </a:r>
            <a:r>
              <a:rPr lang="ru-RU" sz="2400" dirty="0" smtClean="0"/>
              <a:t>дает дополнительное преимущество в борьбе со сложностью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smtClean="0"/>
              <a:t>Можно эксплуатировать как </a:t>
            </a:r>
            <a:r>
              <a:rPr lang="ru-RU" sz="2000" b="1" dirty="0" smtClean="0"/>
              <a:t>декомпозицию</a:t>
            </a:r>
            <a:r>
              <a:rPr lang="ru-RU" sz="2000" dirty="0" smtClean="0"/>
              <a:t>, так и </a:t>
            </a:r>
            <a:r>
              <a:rPr lang="ru-RU" sz="2000" b="1" dirty="0" smtClean="0"/>
              <a:t>функциональную абстракцию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/>
              <a:t>Отсутствие </a:t>
            </a:r>
            <a:r>
              <a:rPr lang="ru-RU" sz="2400" b="1" dirty="0" smtClean="0"/>
              <a:t>побочных эффектов </a:t>
            </a:r>
            <a:r>
              <a:rPr lang="ru-RU" sz="2400" dirty="0" smtClean="0"/>
              <a:t>резко снижает затраты на тестирование и отладку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/>
              <a:t>Декларативный стиль </a:t>
            </a:r>
            <a:r>
              <a:rPr lang="ru-RU" sz="2400" dirty="0" smtClean="0"/>
              <a:t>перекладывает существенную часть решения на компилятор (пример: суммирование четных эл-тов списка)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/>
              <a:t>Функциональный код явно описывает зависимости по данным, позволяя более эффективно </a:t>
            </a:r>
            <a:r>
              <a:rPr lang="ru-RU" sz="2400" b="1" dirty="0" smtClean="0"/>
              <a:t>распараллеливать</a:t>
            </a:r>
            <a:r>
              <a:rPr lang="ru-RU" sz="2400" dirty="0" smtClean="0"/>
              <a:t> код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/>
              <a:t>Функциональный подход приводит к более компактному коду, но требует больших размышлений и специальных навыков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dirty="0" smtClean="0"/>
              <a:t>Множество </a:t>
            </a:r>
            <a:br>
              <a:rPr lang="ru-RU" sz="4000" dirty="0" smtClean="0"/>
            </a:br>
            <a:r>
              <a:rPr lang="ru-RU" sz="4000" dirty="0" smtClean="0"/>
              <a:t>Мандельброта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Определение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z</a:t>
            </a:r>
            <a:r>
              <a:rPr lang="en-US" baseline="-25000" dirty="0" smtClean="0"/>
              <a:t>n+1</a:t>
            </a:r>
            <a:r>
              <a:rPr lang="en-US" dirty="0" smtClean="0"/>
              <a:t>(c)= z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(c)+c, z</a:t>
            </a:r>
            <a:r>
              <a:rPr lang="en-US" baseline="-25000" dirty="0" smtClean="0"/>
              <a:t>0</a:t>
            </a:r>
            <a:r>
              <a:rPr lang="en-US" dirty="0" smtClean="0"/>
              <a:t>(c)=0;  z</a:t>
            </a:r>
            <a:r>
              <a:rPr lang="en-US" dirty="0" smtClean="0">
                <a:sym typeface="Symbol"/>
              </a:rPr>
              <a:t></a:t>
            </a:r>
            <a:r>
              <a:rPr lang="en-US" b="1" dirty="0" smtClean="0">
                <a:sym typeface="Symbol"/>
              </a:rPr>
              <a:t>C</a:t>
            </a:r>
            <a:endParaRPr lang="en-US" b="1" dirty="0" smtClean="0"/>
          </a:p>
          <a:p>
            <a:r>
              <a:rPr lang="en-US" dirty="0" smtClean="0"/>
              <a:t>M = { c 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 </a:t>
            </a:r>
            <a:r>
              <a:rPr lang="en-US" b="1" dirty="0" smtClean="0"/>
              <a:t>C</a:t>
            </a:r>
            <a:r>
              <a:rPr lang="en-US" dirty="0" smtClean="0"/>
              <a:t> | </a:t>
            </a:r>
            <a:r>
              <a:rPr lang="en-US" dirty="0" err="1" smtClean="0"/>
              <a:t>lim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n</a:t>
            </a:r>
            <a:r>
              <a:rPr lang="en-US" dirty="0" smtClean="0"/>
              <a:t>(c)&lt;</a:t>
            </a:r>
            <a:r>
              <a:rPr lang="en-US" dirty="0" smtClean="0">
                <a:cs typeface="Arial" charset="0"/>
              </a:rPr>
              <a:t>∞}</a:t>
            </a:r>
          </a:p>
          <a:p>
            <a:pPr>
              <a:buNone/>
            </a:pP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M’= { c 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>
                <a:cs typeface="Arial" charset="0"/>
              </a:rPr>
              <a:t> </a:t>
            </a:r>
            <a:r>
              <a:rPr lang="en-US" b="1" dirty="0" smtClean="0">
                <a:cs typeface="Arial" charset="0"/>
              </a:rPr>
              <a:t>C</a:t>
            </a:r>
            <a:r>
              <a:rPr lang="en-US" dirty="0" smtClean="0">
                <a:cs typeface="Arial" charset="0"/>
              </a:rPr>
              <a:t> | |z</a:t>
            </a:r>
            <a:r>
              <a:rPr lang="en-US" baseline="-25000" dirty="0" smtClean="0">
                <a:cs typeface="Arial" charset="0"/>
              </a:rPr>
              <a:t>20</a:t>
            </a:r>
            <a:r>
              <a:rPr lang="en-US" dirty="0" smtClean="0">
                <a:cs typeface="Arial" charset="0"/>
              </a:rPr>
              <a:t>(0)|&lt;1 }</a:t>
            </a:r>
            <a:endParaRPr lang="en-US" dirty="0" smtClean="0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Реализация </a:t>
            </a:r>
            <a:r>
              <a:rPr smtClean="0"/>
              <a:t>F#</a:t>
            </a:r>
            <a:endParaRPr lang="en-US" dirty="0" smtClean="0"/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81000" y="2117725"/>
            <a:ext cx="8382000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ourier New" pitchFamily="49" charset="0"/>
              </a:rPr>
              <a:t>let </a:t>
            </a:r>
            <a:r>
              <a:rPr lang="en-US" sz="1400" b="1" dirty="0" err="1">
                <a:latin typeface="Courier New" pitchFamily="49" charset="0"/>
              </a:rPr>
              <a:t>mandelf</a:t>
            </a:r>
            <a:r>
              <a:rPr lang="en-US" sz="1400" b="1" dirty="0">
                <a:latin typeface="Courier New" pitchFamily="49" charset="0"/>
              </a:rPr>
              <a:t> (c:Complex) (z:Complex) = z*</a:t>
            </a:r>
            <a:r>
              <a:rPr lang="en-US" sz="1400" b="1" dirty="0" err="1">
                <a:latin typeface="Courier New" pitchFamily="49" charset="0"/>
              </a:rPr>
              <a:t>z+c</a:t>
            </a:r>
            <a:r>
              <a:rPr lang="en-US" sz="1400" b="1" dirty="0">
                <a:latin typeface="Courier New" pitchFamily="49" charset="0"/>
              </a:rPr>
              <a:t>;;</a:t>
            </a: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 smtClean="0">
                <a:latin typeface="Courier New" pitchFamily="49" charset="0"/>
              </a:rPr>
              <a:t>let </a:t>
            </a:r>
            <a:r>
              <a:rPr lang="en-US" sz="1400" b="1" dirty="0" err="1" smtClean="0">
                <a:latin typeface="Courier New" pitchFamily="49" charset="0"/>
              </a:rPr>
              <a:t>ismandel</a:t>
            </a:r>
            <a:r>
              <a:rPr lang="en-US" sz="1400" b="1" dirty="0" smtClean="0">
                <a:latin typeface="Courier New" pitchFamily="49" charset="0"/>
              </a:rPr>
              <a:t> c = </a:t>
            </a:r>
            <a:r>
              <a:rPr lang="en-US" sz="1400" b="1" dirty="0" err="1" smtClean="0">
                <a:latin typeface="Courier New" pitchFamily="49" charset="0"/>
              </a:rPr>
              <a:t>Complex.Abs</a:t>
            </a:r>
            <a:r>
              <a:rPr lang="en-US" sz="1400" b="1" dirty="0" smtClean="0">
                <a:latin typeface="Courier New" pitchFamily="49" charset="0"/>
              </a:rPr>
              <a:t>(rpt (</a:t>
            </a:r>
            <a:r>
              <a:rPr lang="en-US" sz="1400" b="1" dirty="0" err="1" smtClean="0">
                <a:latin typeface="Courier New" pitchFamily="49" charset="0"/>
              </a:rPr>
              <a:t>mandelf</a:t>
            </a:r>
            <a:r>
              <a:rPr lang="en-US" sz="1400" b="1" dirty="0" smtClean="0">
                <a:latin typeface="Courier New" pitchFamily="49" charset="0"/>
              </a:rPr>
              <a:t> c) 20 </a:t>
            </a:r>
            <a:r>
              <a:rPr lang="en-US" sz="1400" b="1" dirty="0" err="1" smtClean="0">
                <a:latin typeface="Courier New" pitchFamily="49" charset="0"/>
              </a:rPr>
              <a:t>Complex.zero</a:t>
            </a:r>
            <a:r>
              <a:rPr lang="en-US" sz="1400" b="1" dirty="0" smtClean="0">
                <a:latin typeface="Courier New" pitchFamily="49" charset="0"/>
              </a:rPr>
              <a:t>)&lt;1.0;;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381000" y="3184525"/>
            <a:ext cx="8382000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latin typeface="Courier New" pitchFamily="49" charset="0"/>
              </a:rPr>
              <a:t>let </a:t>
            </a:r>
            <a:r>
              <a:rPr lang="en-US" sz="1400" b="1" dirty="0">
                <a:latin typeface="Courier New" pitchFamily="49" charset="0"/>
              </a:rPr>
              <a:t>scale (x:float,y:float) (</a:t>
            </a:r>
            <a:r>
              <a:rPr lang="en-US" sz="1400" b="1" dirty="0" err="1">
                <a:latin typeface="Courier New" pitchFamily="49" charset="0"/>
              </a:rPr>
              <a:t>u,v</a:t>
            </a:r>
            <a:r>
              <a:rPr lang="en-US" sz="1400" b="1" dirty="0">
                <a:latin typeface="Courier New" pitchFamily="49" charset="0"/>
              </a:rPr>
              <a:t>) n = float(n-u)/float(v-u)*(y-x)+x;;</a:t>
            </a: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 smtClean="0">
                <a:latin typeface="Courier New" pitchFamily="49" charset="0"/>
              </a:rPr>
              <a:t>for </a:t>
            </a:r>
            <a:r>
              <a:rPr lang="en-US" sz="1400" b="1" dirty="0" err="1" smtClean="0">
                <a:latin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</a:rPr>
              <a:t> = 1 to 60 do</a:t>
            </a:r>
          </a:p>
          <a:p>
            <a:r>
              <a:rPr lang="en-US" sz="1400" b="1" dirty="0" smtClean="0">
                <a:latin typeface="Courier New" pitchFamily="49" charset="0"/>
              </a:rPr>
              <a:t> for j = 1 to 60 do</a:t>
            </a:r>
          </a:p>
          <a:p>
            <a:r>
              <a:rPr lang="en-US" sz="1400" b="1" dirty="0" smtClean="0">
                <a:latin typeface="Courier New" pitchFamily="49" charset="0"/>
              </a:rPr>
              <a:t>   let </a:t>
            </a:r>
            <a:r>
              <a:rPr lang="en-US" sz="1400" b="1" dirty="0" err="1" smtClean="0">
                <a:latin typeface="Courier New" pitchFamily="49" charset="0"/>
              </a:rPr>
              <a:t>lscale</a:t>
            </a:r>
            <a:r>
              <a:rPr lang="en-US" sz="1400" b="1" dirty="0" smtClean="0">
                <a:latin typeface="Courier New" pitchFamily="49" charset="0"/>
              </a:rPr>
              <a:t> = scale (-1.2,1.2) (1,60) in</a:t>
            </a:r>
          </a:p>
          <a:p>
            <a:r>
              <a:rPr lang="en-US" sz="1400" b="1" dirty="0" smtClean="0">
                <a:latin typeface="Courier New" pitchFamily="49" charset="0"/>
              </a:rPr>
              <a:t>   let t = complex (</a:t>
            </a:r>
            <a:r>
              <a:rPr lang="en-US" sz="1400" b="1" dirty="0" err="1" smtClean="0">
                <a:latin typeface="Courier New" pitchFamily="49" charset="0"/>
              </a:rPr>
              <a:t>lscale</a:t>
            </a:r>
            <a:r>
              <a:rPr lang="en-US" sz="1400" b="1" dirty="0" smtClean="0">
                <a:latin typeface="Courier New" pitchFamily="49" charset="0"/>
              </a:rPr>
              <a:t> j) (</a:t>
            </a:r>
            <a:r>
              <a:rPr lang="en-US" sz="1400" b="1" dirty="0" err="1" smtClean="0">
                <a:latin typeface="Courier New" pitchFamily="49" charset="0"/>
              </a:rPr>
              <a:t>lscale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</a:rPr>
              <a:t>) in </a:t>
            </a:r>
          </a:p>
          <a:p>
            <a:r>
              <a:rPr lang="ru-RU" sz="1400" b="1" dirty="0" smtClean="0">
                <a:latin typeface="Courier New" pitchFamily="49" charset="0"/>
              </a:rPr>
              <a:t>     </a:t>
            </a:r>
            <a:r>
              <a:rPr lang="en-US" sz="1400" b="1" dirty="0" smtClean="0">
                <a:latin typeface="Courier New" pitchFamily="49" charset="0"/>
              </a:rPr>
              <a:t>Write(if </a:t>
            </a:r>
            <a:r>
              <a:rPr lang="en-US" sz="1400" b="1" dirty="0" err="1" smtClean="0">
                <a:latin typeface="Courier New" pitchFamily="49" charset="0"/>
              </a:rPr>
              <a:t>ismandel</a:t>
            </a:r>
            <a:r>
              <a:rPr lang="en-US" sz="1400" b="1" dirty="0" smtClean="0">
                <a:latin typeface="Courier New" pitchFamily="49" charset="0"/>
              </a:rPr>
              <a:t> t then "*" else " ");</a:t>
            </a:r>
          </a:p>
          <a:p>
            <a:r>
              <a:rPr lang="ru-RU" sz="1400" b="1" dirty="0" smtClean="0">
                <a:latin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</a:rPr>
              <a:t>WriteLine</a:t>
            </a:r>
            <a:r>
              <a:rPr lang="en-US" sz="1400" b="1" dirty="0" smtClean="0">
                <a:latin typeface="Courier New" pitchFamily="49" charset="0"/>
              </a:rPr>
              <a:t>("")</a:t>
            </a:r>
          </a:p>
          <a:p>
            <a:r>
              <a:rPr lang="en-US" sz="1400" b="1" dirty="0" smtClean="0">
                <a:latin typeface="Courier New" pitchFamily="49" charset="0"/>
              </a:rPr>
              <a:t>;;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people.mandriva.com/~prigaux/language-study/diag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45338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298692" y="3421380"/>
            <a:ext cx="4437888" cy="1252728"/>
          </a:xfrm>
        </p:spPr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WinForms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81000" y="2165350"/>
            <a:ext cx="8382000" cy="3754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ourier New" pitchFamily="49" charset="0"/>
              </a:rPr>
              <a:t>#light</a:t>
            </a:r>
          </a:p>
          <a:p>
            <a:r>
              <a:rPr lang="en-US" sz="1400" b="1" dirty="0">
                <a:latin typeface="Courier New" pitchFamily="49" charset="0"/>
              </a:rPr>
              <a:t>open </a:t>
            </a:r>
            <a:r>
              <a:rPr lang="en-US" sz="1400" b="1" dirty="0" err="1">
                <a:latin typeface="Courier New" pitchFamily="49" charset="0"/>
              </a:rPr>
              <a:t>System.Drawing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open </a:t>
            </a:r>
            <a:r>
              <a:rPr lang="en-US" sz="1400" b="1" dirty="0" err="1">
                <a:latin typeface="Courier New" pitchFamily="49" charset="0"/>
              </a:rPr>
              <a:t>System.Windows.Forms</a:t>
            </a:r>
            <a:endParaRPr lang="en-US" sz="1400" b="1" dirty="0">
              <a:latin typeface="Courier New" pitchFamily="49" charset="0"/>
            </a:endParaRP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let form =</a:t>
            </a:r>
          </a:p>
          <a:p>
            <a:r>
              <a:rPr lang="en-US" sz="1400" b="1" dirty="0">
                <a:latin typeface="Courier New" pitchFamily="49" charset="0"/>
              </a:rPr>
              <a:t>   let image = new Bitmap(400, 400)</a:t>
            </a:r>
          </a:p>
          <a:p>
            <a:r>
              <a:rPr lang="en-US" sz="1400" b="1" dirty="0">
                <a:latin typeface="Courier New" pitchFamily="49" charset="0"/>
              </a:rPr>
              <a:t>   let </a:t>
            </a:r>
            <a:r>
              <a:rPr lang="en-US" sz="1400" b="1" dirty="0" err="1">
                <a:latin typeface="Courier New" pitchFamily="49" charset="0"/>
              </a:rPr>
              <a:t>lscale</a:t>
            </a:r>
            <a:r>
              <a:rPr lang="en-US" sz="1400" b="1" dirty="0">
                <a:latin typeface="Courier New" pitchFamily="49" charset="0"/>
              </a:rPr>
              <a:t> = scale (-1.0,1.0) (0,400)</a:t>
            </a:r>
          </a:p>
          <a:p>
            <a:r>
              <a:rPr lang="en-US" sz="1400" b="1" dirty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for </a:t>
            </a:r>
            <a:r>
              <a:rPr lang="en-US" sz="1400" b="1" dirty="0" err="1" smtClean="0">
                <a:latin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</a:rPr>
              <a:t> = 0 to (image.Height-1</a:t>
            </a:r>
            <a:r>
              <a:rPr lang="en-US" sz="1400" b="1" dirty="0">
                <a:latin typeface="Courier New" pitchFamily="49" charset="0"/>
              </a:rPr>
              <a:t>) </a:t>
            </a:r>
            <a:r>
              <a:rPr lang="en-US" sz="1400" b="1" dirty="0" smtClean="0">
                <a:latin typeface="Courier New" pitchFamily="49" charset="0"/>
              </a:rPr>
              <a:t>do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 </a:t>
            </a:r>
            <a:r>
              <a:rPr lang="en-US" sz="1400" b="1" dirty="0" smtClean="0">
                <a:latin typeface="Courier New" pitchFamily="49" charset="0"/>
              </a:rPr>
              <a:t>for j = 0 to (image.Width-1</a:t>
            </a:r>
            <a:r>
              <a:rPr lang="en-US" sz="1400" b="1" dirty="0">
                <a:latin typeface="Courier New" pitchFamily="49" charset="0"/>
              </a:rPr>
              <a:t>) </a:t>
            </a:r>
            <a:r>
              <a:rPr lang="en-US" sz="1400" b="1" dirty="0" smtClean="0">
                <a:latin typeface="Courier New" pitchFamily="49" charset="0"/>
              </a:rPr>
              <a:t>do 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   let t = complex (</a:t>
            </a:r>
            <a:r>
              <a:rPr lang="en-US" sz="1400" b="1" dirty="0" err="1">
                <a:latin typeface="Courier New" pitchFamily="49" charset="0"/>
              </a:rPr>
              <a:t>lscale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</a:rPr>
              <a:t>) (</a:t>
            </a:r>
            <a:r>
              <a:rPr lang="en-US" sz="1400" b="1" dirty="0" err="1">
                <a:latin typeface="Courier New" pitchFamily="49" charset="0"/>
              </a:rPr>
              <a:t>lscale</a:t>
            </a:r>
            <a:r>
              <a:rPr lang="en-US" sz="1400" b="1" dirty="0">
                <a:latin typeface="Courier New" pitchFamily="49" charset="0"/>
              </a:rPr>
              <a:t> j) in</a:t>
            </a:r>
          </a:p>
          <a:p>
            <a:r>
              <a:rPr lang="en-US" sz="1400" b="1" dirty="0">
                <a:latin typeface="Courier New" pitchFamily="49" charset="0"/>
              </a:rPr>
              <a:t>       </a:t>
            </a:r>
            <a:r>
              <a:rPr lang="en-US" sz="1400" b="1" dirty="0" err="1">
                <a:latin typeface="Courier New" pitchFamily="49" charset="0"/>
              </a:rPr>
              <a:t>image.SetPixel</a:t>
            </a:r>
            <a:r>
              <a:rPr lang="en-US" sz="1400" b="1" dirty="0">
                <a:latin typeface="Courier New" pitchFamily="49" charset="0"/>
              </a:rPr>
              <a:t>(</a:t>
            </a:r>
            <a:r>
              <a:rPr lang="en-US" sz="1400" b="1" dirty="0" err="1">
                <a:latin typeface="Courier New" pitchFamily="49" charset="0"/>
              </a:rPr>
              <a:t>i,j,if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</a:rPr>
              <a:t>ismandel</a:t>
            </a:r>
            <a:r>
              <a:rPr lang="en-US" sz="1400" b="1" dirty="0">
                <a:latin typeface="Courier New" pitchFamily="49" charset="0"/>
              </a:rPr>
              <a:t> t then </a:t>
            </a:r>
            <a:r>
              <a:rPr lang="en-US" sz="1400" b="1" dirty="0" err="1">
                <a:latin typeface="Courier New" pitchFamily="49" charset="0"/>
              </a:rPr>
              <a:t>Color.Black</a:t>
            </a:r>
            <a:r>
              <a:rPr lang="en-US" sz="1400" b="1" dirty="0">
                <a:latin typeface="Courier New" pitchFamily="49" charset="0"/>
              </a:rPr>
              <a:t> else </a:t>
            </a:r>
            <a:r>
              <a:rPr lang="en-US" sz="1400" b="1" dirty="0" err="1">
                <a:latin typeface="Courier New" pitchFamily="49" charset="0"/>
              </a:rPr>
              <a:t>Color.White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let temp = new Form()</a:t>
            </a:r>
          </a:p>
          <a:p>
            <a:r>
              <a:rPr lang="en-US" sz="1400" b="1" dirty="0">
                <a:latin typeface="Courier New" pitchFamily="49" charset="0"/>
              </a:rPr>
              <a:t>   </a:t>
            </a:r>
            <a:r>
              <a:rPr lang="en-US" sz="1400" b="1" dirty="0" err="1">
                <a:latin typeface="Courier New" pitchFamily="49" charset="0"/>
              </a:rPr>
              <a:t>temp.Paint.Add</a:t>
            </a:r>
            <a:r>
              <a:rPr lang="en-US" sz="1400" b="1" dirty="0">
                <a:latin typeface="Courier New" pitchFamily="49" charset="0"/>
              </a:rPr>
              <a:t>(fun e </a:t>
            </a:r>
            <a:r>
              <a:rPr lang="en-US" sz="1400" b="1" dirty="0" smtClean="0">
                <a:latin typeface="Courier New" pitchFamily="49" charset="0"/>
              </a:rPr>
              <a:t>-&gt; </a:t>
            </a:r>
            <a:r>
              <a:rPr lang="en-US" sz="1400" b="1" dirty="0" err="1">
                <a:latin typeface="Courier New" pitchFamily="49" charset="0"/>
              </a:rPr>
              <a:t>e.Graphics.DrawImage</a:t>
            </a:r>
            <a:r>
              <a:rPr lang="en-US" sz="1400" b="1" dirty="0">
                <a:latin typeface="Courier New" pitchFamily="49" charset="0"/>
              </a:rPr>
              <a:t>(image, 0, 0))</a:t>
            </a:r>
          </a:p>
          <a:p>
            <a:r>
              <a:rPr lang="en-US" sz="1400" b="1" dirty="0">
                <a:latin typeface="Courier New" pitchFamily="49" charset="0"/>
              </a:rPr>
              <a:t>   temp</a:t>
            </a: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[&lt;</a:t>
            </a:r>
            <a:r>
              <a:rPr lang="en-US" sz="1400" b="1" dirty="0" err="1">
                <a:latin typeface="Courier New" pitchFamily="49" charset="0"/>
              </a:rPr>
              <a:t>STAThread</a:t>
            </a:r>
            <a:r>
              <a:rPr lang="en-US" sz="1400" b="1" dirty="0">
                <a:latin typeface="Courier New" pitchFamily="49" charset="0"/>
              </a:rPr>
              <a:t>&gt;]</a:t>
            </a:r>
          </a:p>
          <a:p>
            <a:r>
              <a:rPr lang="en-US" sz="1400" b="1" dirty="0">
                <a:latin typeface="Courier New" pitchFamily="49" charset="0"/>
              </a:rPr>
              <a:t>do </a:t>
            </a:r>
            <a:r>
              <a:rPr lang="en-US" sz="1400" b="1" dirty="0" err="1">
                <a:latin typeface="Courier New" pitchFamily="49" charset="0"/>
              </a:rPr>
              <a:t>Application.Run</a:t>
            </a:r>
            <a:r>
              <a:rPr lang="en-US" sz="1400" b="1" dirty="0">
                <a:latin typeface="Courier New" pitchFamily="49" charset="0"/>
              </a:rPr>
              <a:t>(form);;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4" name="Content Placeholder 3" descr="DosBo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27225"/>
            <a:ext cx="6216154" cy="4625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WinFo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362200"/>
            <a:ext cx="3181350" cy="4248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Вычисления «по требованию»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65380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умолчанию – энергичная стратегия вычислений</a:t>
            </a:r>
          </a:p>
          <a:p>
            <a:r>
              <a:rPr lang="en-US" dirty="0" smtClean="0"/>
              <a:t>Lazy / Force</a:t>
            </a:r>
          </a:p>
          <a:p>
            <a:r>
              <a:rPr lang="ru-RU" dirty="0" smtClean="0"/>
              <a:t>Вычисления по необходимости</a:t>
            </a:r>
            <a:endParaRPr lang="ru-R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581400"/>
            <a:ext cx="8482074" cy="2312384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open System.IO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let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rec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allFiles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(dir)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seq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{ for file in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Directory.GetFiles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(dir) do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yield file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for sub in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Directory.GetDirectories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(dir)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yield!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allFiles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(sub)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allFiles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(@"C:\WINDOWS") |&gt;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Seq.take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100 |&gt; show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F# - </a:t>
            </a:r>
            <a:r>
              <a:rPr lang="ru-RU" dirty="0" smtClean="0"/>
              <a:t>это: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C# 3.0 </a:t>
            </a:r>
            <a:r>
              <a:rPr lang="ru-RU" dirty="0" smtClean="0"/>
              <a:t>– императивно-функциональный язык!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LINQ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18720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Language Integrated Query </a:t>
            </a:r>
            <a:r>
              <a:rPr lang="ru-RU" dirty="0" smtClean="0"/>
              <a:t>представляет собой трансляцию </a:t>
            </a:r>
            <a:r>
              <a:rPr lang="en-US" dirty="0" smtClean="0"/>
              <a:t>SQL-</a:t>
            </a:r>
            <a:r>
              <a:rPr lang="ru-RU" dirty="0" smtClean="0"/>
              <a:t>подобного синтаксиса в выражение в функциональном стиле</a:t>
            </a:r>
          </a:p>
          <a:p>
            <a:r>
              <a:rPr lang="ru-RU" dirty="0" smtClean="0"/>
              <a:t>Выражение представляет собой отложенное вычисление </a:t>
            </a:r>
            <a:r>
              <a:rPr lang="en-US" dirty="0" smtClean="0"/>
              <a:t>/</a:t>
            </a:r>
            <a:r>
              <a:rPr lang="ru-RU" dirty="0" smtClean="0"/>
              <a:t> преобразование функциональных вызовов к синтаксису источника данных</a:t>
            </a:r>
          </a:p>
          <a:p>
            <a:r>
              <a:rPr lang="ru-RU" dirty="0" smtClean="0"/>
              <a:t>Идеи из ФП: ленивые вычисления, мета-программирование</a:t>
            </a:r>
            <a:endParaRPr lang="ru-RU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5800" y="4038600"/>
            <a:ext cx="7786688" cy="527050"/>
          </a:xfrm>
          <a:prstGeom prst="rect">
            <a:avLst/>
          </a:prstGeom>
          <a:ln w="12700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52" tIns="137140" rIns="182852" bIns="13714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dirty="0" err="1"/>
              <a:t>var</a:t>
            </a:r>
            <a:r>
              <a:rPr lang="ru-RU" sz="1800" dirty="0"/>
              <a:t> </a:t>
            </a:r>
            <a:r>
              <a:rPr lang="en-US" sz="1800" dirty="0"/>
              <a:t>res = from x in L where </a:t>
            </a:r>
            <a:r>
              <a:rPr lang="en-US" sz="1800" dirty="0" err="1"/>
              <a:t>x.Age</a:t>
            </a:r>
            <a:r>
              <a:rPr lang="en-US" sz="1800" dirty="0"/>
              <a:t>&gt;16 </a:t>
            </a:r>
            <a:r>
              <a:rPr lang="en-US" sz="1800" dirty="0" err="1"/>
              <a:t>orderby</a:t>
            </a:r>
            <a:r>
              <a:rPr lang="en-US" sz="1800" dirty="0"/>
              <a:t> </a:t>
            </a:r>
            <a:r>
              <a:rPr lang="en-US" sz="1800" dirty="0" err="1"/>
              <a:t>x.Age</a:t>
            </a:r>
            <a:r>
              <a:rPr lang="en-US" sz="1800" dirty="0"/>
              <a:t> select </a:t>
            </a:r>
            <a:r>
              <a:rPr lang="en-US" sz="1800" dirty="0" err="1"/>
              <a:t>x.Name</a:t>
            </a:r>
            <a:r>
              <a:rPr lang="en-US" sz="1800" dirty="0"/>
              <a:t>;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5800" y="5257800"/>
            <a:ext cx="7786688" cy="1025525"/>
          </a:xfrm>
          <a:prstGeom prst="rect">
            <a:avLst/>
          </a:prstGeom>
          <a:ln w="12700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52" tIns="137140" rIns="182852" bIns="13714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dirty="0" err="1">
                <a:solidFill>
                  <a:schemeClr val="dk1"/>
                </a:solidFill>
                <a:latin typeface="+mn-lt"/>
              </a:rPr>
              <a:t>var</a:t>
            </a:r>
            <a:r>
              <a:rPr lang="ru-RU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res = </a:t>
            </a:r>
            <a:r>
              <a:rPr lang="en-US" dirty="0" err="1">
                <a:solidFill>
                  <a:schemeClr val="dk1"/>
                </a:solidFill>
                <a:latin typeface="+mn-lt"/>
              </a:rPr>
              <a:t>L.Where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(x =&gt; </a:t>
            </a:r>
            <a:r>
              <a:rPr lang="en-US" dirty="0" err="1">
                <a:solidFill>
                  <a:schemeClr val="dk1"/>
                </a:solidFill>
                <a:latin typeface="+mn-lt"/>
              </a:rPr>
              <a:t>x.Age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&gt;16)</a:t>
            </a:r>
          </a:p>
          <a:p>
            <a:pPr eaLnBrk="0" hangingPunct="0">
              <a:lnSpc>
                <a:spcPct val="90000"/>
              </a:lnSpc>
            </a:pPr>
            <a:r>
              <a:rPr lang="en-US" dirty="0">
                <a:solidFill>
                  <a:schemeClr val="dk1"/>
                </a:solidFill>
                <a:latin typeface="+mn-lt"/>
              </a:rPr>
              <a:t>	.</a:t>
            </a:r>
            <a:r>
              <a:rPr lang="en-US" dirty="0" err="1">
                <a:solidFill>
                  <a:schemeClr val="dk1"/>
                </a:solidFill>
                <a:latin typeface="+mn-lt"/>
              </a:rPr>
              <a:t>OrderyBy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(x=&gt;</a:t>
            </a:r>
            <a:r>
              <a:rPr lang="en-US" dirty="0" err="1">
                <a:solidFill>
                  <a:schemeClr val="dk1"/>
                </a:solidFill>
                <a:latin typeface="+mn-lt"/>
              </a:rPr>
              <a:t>x.Age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)</a:t>
            </a:r>
          </a:p>
          <a:p>
            <a:pPr eaLnBrk="0" hangingPunct="0">
              <a:lnSpc>
                <a:spcPct val="90000"/>
              </a:lnSpc>
            </a:pPr>
            <a:r>
              <a:rPr lang="en-US" dirty="0">
                <a:solidFill>
                  <a:schemeClr val="dk1"/>
                </a:solidFill>
                <a:latin typeface="+mn-lt"/>
              </a:rPr>
              <a:t>	.Select(x =&gt; </a:t>
            </a:r>
            <a:r>
              <a:rPr lang="en-US" dirty="0" err="1">
                <a:solidFill>
                  <a:schemeClr val="dk1"/>
                </a:solidFill>
                <a:latin typeface="+mn-lt"/>
              </a:rPr>
              <a:t>x.Name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);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95800" y="47244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Asynchronous Workflows</a:t>
            </a:r>
            <a:endParaRPr lang="ru-RU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2209800"/>
            <a:ext cx="8382000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latin typeface="Courier New" pitchFamily="49" charset="0"/>
              </a:rPr>
              <a:t>let task1 = </a:t>
            </a:r>
            <a:r>
              <a:rPr lang="en-US" sz="1400" b="1" dirty="0" err="1" smtClean="0">
                <a:latin typeface="Courier New" pitchFamily="49" charset="0"/>
              </a:rPr>
              <a:t>async</a:t>
            </a:r>
            <a:r>
              <a:rPr lang="en-US" sz="1400" b="1" dirty="0" smtClean="0">
                <a:latin typeface="Courier New" pitchFamily="49" charset="0"/>
              </a:rPr>
              <a:t> { return 10+10 }</a:t>
            </a:r>
          </a:p>
          <a:p>
            <a:r>
              <a:rPr lang="en-US" sz="1400" b="1" dirty="0" smtClean="0">
                <a:latin typeface="Courier New" pitchFamily="49" charset="0"/>
              </a:rPr>
              <a:t>let task2 = </a:t>
            </a:r>
            <a:r>
              <a:rPr lang="en-US" sz="1400" b="1" dirty="0" err="1" smtClean="0">
                <a:latin typeface="Courier New" pitchFamily="49" charset="0"/>
              </a:rPr>
              <a:t>async</a:t>
            </a:r>
            <a:r>
              <a:rPr lang="en-US" sz="1400" b="1" dirty="0" smtClean="0">
                <a:latin typeface="Courier New" pitchFamily="49" charset="0"/>
              </a:rPr>
              <a:t> { return 20+20 }</a:t>
            </a:r>
          </a:p>
          <a:p>
            <a:r>
              <a:rPr lang="en-US" sz="1400" b="1" dirty="0" err="1" smtClean="0">
                <a:latin typeface="Courier New" pitchFamily="49" charset="0"/>
              </a:rPr>
              <a:t>Async.Run</a:t>
            </a:r>
            <a:r>
              <a:rPr lang="en-US" sz="1400" b="1" dirty="0" smtClean="0">
                <a:latin typeface="Courier New" pitchFamily="49" charset="0"/>
              </a:rPr>
              <a:t> (</a:t>
            </a:r>
            <a:r>
              <a:rPr lang="en-US" sz="1400" b="1" dirty="0" err="1" smtClean="0">
                <a:latin typeface="Courier New" pitchFamily="49" charset="0"/>
              </a:rPr>
              <a:t>Async.Parallel</a:t>
            </a:r>
            <a:r>
              <a:rPr lang="en-US" sz="1400" b="1" dirty="0" smtClean="0">
                <a:latin typeface="Courier New" pitchFamily="49" charset="0"/>
              </a:rPr>
              <a:t> [ task1; task2 ])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3124200"/>
            <a:ext cx="8382000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latin typeface="Courier New" pitchFamily="49" charset="0"/>
              </a:rPr>
              <a:t>let map' </a:t>
            </a:r>
            <a:r>
              <a:rPr lang="en-US" sz="1400" b="1" dirty="0" err="1" smtClean="0">
                <a:latin typeface="Courier New" pitchFamily="49" charset="0"/>
              </a:rPr>
              <a:t>func</a:t>
            </a:r>
            <a:r>
              <a:rPr lang="en-US" sz="1400" b="1" dirty="0" smtClean="0">
                <a:latin typeface="Courier New" pitchFamily="49" charset="0"/>
              </a:rPr>
              <a:t> items =</a:t>
            </a:r>
          </a:p>
          <a:p>
            <a:r>
              <a:rPr lang="en-US" sz="1400" b="1" dirty="0" smtClean="0">
                <a:latin typeface="Courier New" pitchFamily="49" charset="0"/>
              </a:rPr>
              <a:t>     let tasks =</a:t>
            </a:r>
          </a:p>
          <a:p>
            <a:r>
              <a:rPr lang="en-US" sz="1400" b="1" dirty="0" smtClean="0">
                <a:latin typeface="Courier New" pitchFamily="49" charset="0"/>
              </a:rPr>
              <a:t>         </a:t>
            </a:r>
            <a:r>
              <a:rPr lang="en-US" sz="1400" b="1" dirty="0" err="1" smtClean="0">
                <a:latin typeface="Courier New" pitchFamily="49" charset="0"/>
              </a:rPr>
              <a:t>seq</a:t>
            </a:r>
            <a:r>
              <a:rPr lang="en-US" sz="1400" b="1" dirty="0" smtClean="0">
                <a:latin typeface="Courier New" pitchFamily="49" charset="0"/>
              </a:rPr>
              <a:t> {</a:t>
            </a:r>
          </a:p>
          <a:p>
            <a:r>
              <a:rPr lang="en-US" sz="1400" b="1" dirty="0" smtClean="0">
                <a:latin typeface="Courier New" pitchFamily="49" charset="0"/>
              </a:rPr>
              <a:t>             for </a:t>
            </a:r>
            <a:r>
              <a:rPr lang="en-US" sz="1400" b="1" dirty="0" err="1" smtClean="0">
                <a:latin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</a:rPr>
              <a:t> in items -&gt; </a:t>
            </a:r>
            <a:r>
              <a:rPr lang="en-US" sz="1400" b="1" dirty="0" err="1" smtClean="0">
                <a:latin typeface="Courier New" pitchFamily="49" charset="0"/>
              </a:rPr>
              <a:t>async</a:t>
            </a:r>
            <a:r>
              <a:rPr lang="en-US" sz="1400" b="1" dirty="0" smtClean="0">
                <a:latin typeface="Courier New" pitchFamily="49" charset="0"/>
              </a:rPr>
              <a:t> { return (</a:t>
            </a:r>
            <a:r>
              <a:rPr lang="en-US" sz="1400" b="1" dirty="0" err="1" smtClean="0">
                <a:latin typeface="Courier New" pitchFamily="49" charset="0"/>
              </a:rPr>
              <a:t>func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</a:rPr>
              <a:t>) }</a:t>
            </a:r>
          </a:p>
          <a:p>
            <a:r>
              <a:rPr lang="en-US" sz="1400" b="1" dirty="0" smtClean="0">
                <a:latin typeface="Courier New" pitchFamily="49" charset="0"/>
              </a:rPr>
              <a:t>          }</a:t>
            </a:r>
          </a:p>
          <a:p>
            <a:r>
              <a:rPr lang="en-US" sz="1400" b="1" dirty="0" smtClean="0">
                <a:latin typeface="Courier New" pitchFamily="49" charset="0"/>
              </a:rPr>
              <a:t>     </a:t>
            </a:r>
            <a:r>
              <a:rPr lang="en-US" sz="1400" b="1" dirty="0" err="1" smtClean="0">
                <a:latin typeface="Courier New" pitchFamily="49" charset="0"/>
              </a:rPr>
              <a:t>Async.Run</a:t>
            </a:r>
            <a:r>
              <a:rPr lang="en-US" sz="1400" b="1" dirty="0" smtClean="0">
                <a:latin typeface="Courier New" pitchFamily="49" charset="0"/>
              </a:rPr>
              <a:t> (</a:t>
            </a:r>
            <a:r>
              <a:rPr lang="en-US" sz="1400" b="1" dirty="0" err="1" smtClean="0">
                <a:latin typeface="Courier New" pitchFamily="49" charset="0"/>
              </a:rPr>
              <a:t>Async.Parallel</a:t>
            </a:r>
            <a:r>
              <a:rPr lang="en-US" sz="1400" b="1" dirty="0" smtClean="0">
                <a:latin typeface="Courier New" pitchFamily="49" charset="0"/>
              </a:rPr>
              <a:t> tasks)</a:t>
            </a:r>
          </a:p>
          <a:p>
            <a:r>
              <a:rPr lang="en-US" sz="1400" b="1" dirty="0" smtClean="0">
                <a:latin typeface="Courier New" pitchFamily="49" charset="0"/>
              </a:rPr>
              <a:t>;;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5181600"/>
            <a:ext cx="83820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latin typeface="Courier New" pitchFamily="49" charset="0"/>
              </a:rPr>
              <a:t>List.map (fun x -&gt; fib(x)) [1..30];;</a:t>
            </a:r>
          </a:p>
          <a:p>
            <a:r>
              <a:rPr lang="en-US" sz="1400" b="1" dirty="0" smtClean="0">
                <a:latin typeface="Courier New" pitchFamily="49" charset="0"/>
              </a:rPr>
              <a:t>map' (fun x -&gt; fib(x)) [1..30];;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Интегрирование</a:t>
            </a:r>
            <a:endParaRPr lang="ru-RU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2057400"/>
            <a:ext cx="8382000" cy="4278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latin typeface="Courier New" pitchFamily="49" charset="0"/>
              </a:rPr>
              <a:t>let </a:t>
            </a:r>
            <a:r>
              <a:rPr lang="en-US" sz="1600" b="1" dirty="0" err="1" smtClean="0">
                <a:latin typeface="Courier New" pitchFamily="49" charset="0"/>
              </a:rPr>
              <a:t>rec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ffor</a:t>
            </a:r>
            <a:r>
              <a:rPr lang="en-US" sz="1600" b="1" dirty="0" smtClean="0">
                <a:latin typeface="Courier New" pitchFamily="49" charset="0"/>
              </a:rPr>
              <a:t> op f (a: float) (b: float) (h: float) =</a:t>
            </a:r>
          </a:p>
          <a:p>
            <a:r>
              <a:rPr lang="en-US" sz="1600" b="1" dirty="0" smtClean="0">
                <a:latin typeface="Courier New" pitchFamily="49" charset="0"/>
              </a:rPr>
              <a:t>	if a&gt;=b then f b</a:t>
            </a:r>
          </a:p>
          <a:p>
            <a:r>
              <a:rPr lang="en-US" sz="1600" b="1" dirty="0" smtClean="0">
                <a:latin typeface="Courier New" pitchFamily="49" charset="0"/>
              </a:rPr>
              <a:t>	else op (f a) (</a:t>
            </a:r>
            <a:r>
              <a:rPr lang="en-US" sz="1600" b="1" dirty="0" err="1" smtClean="0">
                <a:latin typeface="Courier New" pitchFamily="49" charset="0"/>
              </a:rPr>
              <a:t>ffor</a:t>
            </a:r>
            <a:r>
              <a:rPr lang="en-US" sz="1600" b="1" dirty="0" smtClean="0">
                <a:latin typeface="Courier New" pitchFamily="49" charset="0"/>
              </a:rPr>
              <a:t> op f (</a:t>
            </a:r>
            <a:r>
              <a:rPr lang="en-US" sz="1600" b="1" dirty="0" err="1" smtClean="0">
                <a:latin typeface="Courier New" pitchFamily="49" charset="0"/>
              </a:rPr>
              <a:t>a+h</a:t>
            </a:r>
            <a:r>
              <a:rPr lang="en-US" sz="1600" b="1" dirty="0" smtClean="0">
                <a:latin typeface="Courier New" pitchFamily="49" charset="0"/>
              </a:rPr>
              <a:t>) b h);;</a:t>
            </a:r>
          </a:p>
          <a:p>
            <a:r>
              <a:rPr lang="en-US" sz="1600" b="1" dirty="0" smtClean="0">
                <a:latin typeface="Courier New" pitchFamily="49" charset="0"/>
              </a:rPr>
              <a:t>	</a:t>
            </a:r>
          </a:p>
          <a:p>
            <a:r>
              <a:rPr lang="en-US" sz="1600" b="1" dirty="0" smtClean="0">
                <a:latin typeface="Courier New" pitchFamily="49" charset="0"/>
              </a:rPr>
              <a:t>let mutable </a:t>
            </a:r>
            <a:r>
              <a:rPr lang="en-US" sz="1600" b="1" dirty="0" err="1" smtClean="0">
                <a:latin typeface="Courier New" pitchFamily="49" charset="0"/>
              </a:rPr>
              <a:t>nsteps</a:t>
            </a:r>
            <a:r>
              <a:rPr lang="en-US" sz="1600" b="1" dirty="0" smtClean="0">
                <a:latin typeface="Courier New" pitchFamily="49" charset="0"/>
              </a:rPr>
              <a:t> = 10000.0;;</a:t>
            </a:r>
          </a:p>
          <a:p>
            <a:endParaRPr lang="en-US" sz="1600" b="1" dirty="0" smtClean="0">
              <a:latin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</a:rPr>
              <a:t>let integrate f a b =</a:t>
            </a:r>
          </a:p>
          <a:p>
            <a:r>
              <a:rPr lang="en-US" sz="1600" b="1" dirty="0" smtClean="0">
                <a:latin typeface="Courier New" pitchFamily="49" charset="0"/>
              </a:rPr>
              <a:t>	let h = (b-a)/</a:t>
            </a:r>
            <a:r>
              <a:rPr lang="en-US" sz="1600" b="1" dirty="0" err="1" smtClean="0">
                <a:latin typeface="Courier New" pitchFamily="49" charset="0"/>
              </a:rPr>
              <a:t>nsteps</a:t>
            </a:r>
            <a:r>
              <a:rPr lang="en-US" sz="1600" b="1" dirty="0" smtClean="0">
                <a:latin typeface="Courier New" pitchFamily="49" charset="0"/>
              </a:rPr>
              <a:t> in</a:t>
            </a:r>
          </a:p>
          <a:p>
            <a:r>
              <a:rPr lang="en-US" sz="1600" b="1" dirty="0" smtClean="0">
                <a:latin typeface="Courier New" pitchFamily="49" charset="0"/>
              </a:rPr>
              <a:t>	</a:t>
            </a:r>
            <a:r>
              <a:rPr lang="en-US" sz="1600" b="1" dirty="0" err="1" smtClean="0">
                <a:latin typeface="Courier New" pitchFamily="49" charset="0"/>
              </a:rPr>
              <a:t>ffor</a:t>
            </a:r>
            <a:r>
              <a:rPr lang="en-US" sz="1600" b="1" dirty="0" smtClean="0">
                <a:latin typeface="Courier New" pitchFamily="49" charset="0"/>
              </a:rPr>
              <a:t> (+) (fun x -&gt; h*f(x)) a b h;;</a:t>
            </a:r>
            <a:endParaRPr lang="ru-RU" sz="1600" b="1" dirty="0" smtClean="0">
              <a:latin typeface="Courier New" pitchFamily="49" charset="0"/>
            </a:endParaRPr>
          </a:p>
          <a:p>
            <a:endParaRPr lang="ru-RU" sz="1600" b="1" dirty="0" smtClean="0">
              <a:latin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</a:rPr>
              <a:t>let </a:t>
            </a:r>
            <a:r>
              <a:rPr lang="en-US" sz="1600" b="1" dirty="0" err="1" smtClean="0">
                <a:latin typeface="Courier New" pitchFamily="49" charset="0"/>
              </a:rPr>
              <a:t>pintegrate</a:t>
            </a:r>
            <a:r>
              <a:rPr lang="en-US" sz="1600" b="1" dirty="0" smtClean="0">
                <a:latin typeface="Courier New" pitchFamily="49" charset="0"/>
              </a:rPr>
              <a:t> f a b =</a:t>
            </a:r>
          </a:p>
          <a:p>
            <a:r>
              <a:rPr lang="en-US" sz="1600" b="1" dirty="0" smtClean="0">
                <a:latin typeface="Courier New" pitchFamily="49" charset="0"/>
              </a:rPr>
              <a:t>	let c = (b-a)/2.0 in</a:t>
            </a:r>
          </a:p>
          <a:p>
            <a:r>
              <a:rPr lang="en-US" sz="1600" b="1" dirty="0" smtClean="0">
                <a:latin typeface="Courier New" pitchFamily="49" charset="0"/>
              </a:rPr>
              <a:t>	let t = </a:t>
            </a:r>
            <a:r>
              <a:rPr lang="en-US" sz="1600" b="1" dirty="0" err="1" smtClean="0">
                <a:latin typeface="Courier New" pitchFamily="49" charset="0"/>
              </a:rPr>
              <a:t>Async.Run</a:t>
            </a:r>
            <a:r>
              <a:rPr lang="en-US" sz="1600" b="1" dirty="0" smtClean="0">
                <a:latin typeface="Courier New" pitchFamily="49" charset="0"/>
              </a:rPr>
              <a:t>(Async.Parallel2(</a:t>
            </a:r>
          </a:p>
          <a:p>
            <a:r>
              <a:rPr lang="en-US" sz="1600" b="1" dirty="0" smtClean="0">
                <a:latin typeface="Courier New" pitchFamily="49" charset="0"/>
              </a:rPr>
              <a:t>		</a:t>
            </a:r>
            <a:r>
              <a:rPr lang="en-US" sz="1600" b="1" dirty="0" err="1" smtClean="0">
                <a:latin typeface="Courier New" pitchFamily="49" charset="0"/>
              </a:rPr>
              <a:t>async</a:t>
            </a:r>
            <a:r>
              <a:rPr lang="en-US" sz="1600" b="1" dirty="0" smtClean="0">
                <a:latin typeface="Courier New" pitchFamily="49" charset="0"/>
              </a:rPr>
              <a:t> { return integrate f a c },</a:t>
            </a:r>
          </a:p>
          <a:p>
            <a:r>
              <a:rPr lang="en-US" sz="1600" b="1" dirty="0" smtClean="0">
                <a:latin typeface="Courier New" pitchFamily="49" charset="0"/>
              </a:rPr>
              <a:t>		</a:t>
            </a:r>
            <a:r>
              <a:rPr lang="en-US" sz="1600" b="1" dirty="0" err="1" smtClean="0">
                <a:latin typeface="Courier New" pitchFamily="49" charset="0"/>
              </a:rPr>
              <a:t>async</a:t>
            </a:r>
            <a:r>
              <a:rPr lang="en-US" sz="1600" b="1" dirty="0" smtClean="0">
                <a:latin typeface="Courier New" pitchFamily="49" charset="0"/>
              </a:rPr>
              <a:t> { return integrate f c b })) in</a:t>
            </a:r>
          </a:p>
          <a:p>
            <a:r>
              <a:rPr lang="en-US" sz="1600" b="1" dirty="0" smtClean="0">
                <a:latin typeface="Courier New" pitchFamily="49" charset="0"/>
              </a:rPr>
              <a:t>	</a:t>
            </a:r>
            <a:r>
              <a:rPr lang="en-US" sz="1600" b="1" dirty="0" err="1" smtClean="0">
                <a:latin typeface="Courier New" pitchFamily="49" charset="0"/>
              </a:rPr>
              <a:t>fst</a:t>
            </a:r>
            <a:r>
              <a:rPr lang="en-US" sz="1600" b="1" dirty="0" smtClean="0">
                <a:latin typeface="Courier New" pitchFamily="49" charset="0"/>
              </a:rPr>
              <a:t> t + </a:t>
            </a:r>
            <a:r>
              <a:rPr lang="en-US" sz="1600" b="1" dirty="0" err="1" smtClean="0">
                <a:latin typeface="Courier New" pitchFamily="49" charset="0"/>
              </a:rPr>
              <a:t>snd</a:t>
            </a:r>
            <a:r>
              <a:rPr lang="en-US" sz="1600" b="1" dirty="0" smtClean="0">
                <a:latin typeface="Courier New" pitchFamily="49" charset="0"/>
              </a:rPr>
              <a:t> t;;</a:t>
            </a:r>
            <a:endParaRPr lang="ru-RU" sz="1600" b="1" dirty="0" smtClean="0">
              <a:latin typeface="Courier New" pitchFamily="49" charset="0"/>
            </a:endParaRPr>
          </a:p>
          <a:p>
            <a:endParaRPr lang="ru-RU" sz="1600" b="1" dirty="0" smtClean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lded Corner 3"/>
          <p:cNvSpPr/>
          <p:nvPr/>
        </p:nvSpPr>
        <p:spPr>
          <a:xfrm>
            <a:off x="304800" y="685800"/>
            <a:ext cx="3600913" cy="3784025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using System;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using System.IO;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using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System.Threading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public class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BulkImageProcAsync</a:t>
            </a:r>
            <a:endParaRPr lang="en-GB" sz="700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const String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ImageBaseName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"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tmpImage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-";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const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200;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const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512 * 512;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ProcessImage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has a simple O(N) loop, and you can vary the number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of times you repeat that loop to make the application more CPU-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bound or more IO-bound.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static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processImageRepeats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20;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Threads must decrement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and protect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their access to it through a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mutex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static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static Object[]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NumImagesMutex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Object[0];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is signalled when all image processing is done.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static Object[]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Object[0];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class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endParaRPr lang="en-GB" sz="700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public byte[] pixels;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public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imageNum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public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  <a:endParaRPr lang="en-GB" sz="700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2286000" y="990600"/>
            <a:ext cx="3749992" cy="5183966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static void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ReadInImageCallback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IAsyncResult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asyncResult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state =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asyncResult.AsyncState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Stream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bytesRead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stream.EndRead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asyncResult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if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bytesRead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!=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throw new Exception(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String.Format</a:t>
            </a:r>
            <a:endParaRPr lang="en-GB" sz="700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("In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ReadInImageCallback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got the wrong number of " +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"bytes from the image: {0}.",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bytesRead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ProcessImage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state.imageNum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stream.Close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Now write out the image. 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Using asynchronous I/O here appears not to be best practice.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It ends up swamping the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threadpool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because the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threadpool</a:t>
            </a:r>
            <a:endParaRPr lang="en-GB" sz="700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threads are blocked on I/O requests that were just queued to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the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threadpool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.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ImageBaseName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+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state.imageNum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+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".done",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FileMode.Create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FileAccess.Write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FileShare.None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4096, false);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fs.Write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0,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fs.Close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This application model uses too much memory.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Releasing memory as soon as possible is a good idea,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especially global state.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null;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null;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Record that an image is finished now.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lock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NumImagesMutex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--;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if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== 0)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Monitor.Enter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Monitor.Pulse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               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Monitor.Exit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}</a:t>
            </a:r>
          </a:p>
          <a:p>
            <a:endParaRPr lang="en-GB" sz="700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5181600" y="1219200"/>
            <a:ext cx="3700299" cy="5417511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 public static void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ProcessImagesInBulk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Console.WriteLine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("Processing images...  ");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long t0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Environment.TickCount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ReadInImageCallback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for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0;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&lt;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++)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state = new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byte[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];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state.imageNum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// Very large items are read only once, so you can make the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// buffer on the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very small to save memory.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ImageBaseName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+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+ ".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tmp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",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FileMode.Open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FileAccess.Read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FileShare.Read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1, true);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fs.BeginRead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0,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state);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Determine whether all images are done being processed. 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If not, block until all are finished.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bool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mustBlock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false;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lock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NumImagesMutex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if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&gt; 0)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mustBlock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true;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if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mustBlock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Console.WriteLine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("All worker threads are queued. " +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" Blocking until they complete.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numLeft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: {0}",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Monitor.Enter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Monitor.Wait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Monitor.Exit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   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long t1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Environment.TickCount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Console.WriteLine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("Total time processing images: {0}ms",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(t1 - t0));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}</a:t>
            </a:r>
            <a:endParaRPr lang="en-GB" sz="700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457200" y="4419600"/>
            <a:ext cx="5029200" cy="2070228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>
              <a:spcAft>
                <a:spcPts val="0"/>
              </a:spcAft>
            </a:pP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let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ProcessImageAsync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() =</a:t>
            </a:r>
          </a:p>
          <a:p>
            <a:pPr>
              <a:spcAft>
                <a:spcPts val="0"/>
              </a:spcAft>
            </a:pP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 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async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{ let 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inStream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=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File.OpenRead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sprintf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"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Image%d.tmp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"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          let! pixels    =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inStream.ReadAsync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numPixels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          let  pixels'   =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TransformImage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pixels,i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          let 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outStream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=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File.OpenWrite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sprintf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"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Image%d.done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"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          do! 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outStream.WriteAsync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(pixels')</a:t>
            </a:r>
          </a:p>
          <a:p>
            <a:pPr>
              <a:spcAft>
                <a:spcPts val="0"/>
              </a:spcAft>
            </a:pP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          do  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Console.WriteLine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"done!"  }</a:t>
            </a:r>
          </a:p>
          <a:p>
            <a:pPr>
              <a:spcAft>
                <a:spcPts val="0"/>
              </a:spcAft>
            </a:pP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let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ProcessImagesAsyncWorkflow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() =</a:t>
            </a:r>
          </a:p>
          <a:p>
            <a:pPr>
              <a:spcAft>
                <a:spcPts val="0"/>
              </a:spcAft>
            </a:pP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 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Async.Run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(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Async.Parallel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               [ for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in 1 ..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numImages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-&gt;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ProcessImageAsync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9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</a:t>
            </a: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])</a:t>
            </a:r>
          </a:p>
          <a:p>
            <a:pPr>
              <a:spcAft>
                <a:spcPts val="0"/>
              </a:spcAft>
            </a:pPr>
            <a:r>
              <a:rPr lang="en-GB" sz="900" b="1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 </a:t>
            </a:r>
            <a:endParaRPr lang="en-GB" sz="900" b="1" dirty="0">
              <a:solidFill>
                <a:schemeClr val="tx1"/>
              </a:solidFill>
              <a:latin typeface="Consolas" pitchFamily="49" charset="0"/>
              <a:ea typeface="Calibri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391400" cy="1252728"/>
          </a:xfrm>
        </p:spPr>
        <p:txBody>
          <a:bodyPr/>
          <a:lstStyle/>
          <a:p>
            <a:r>
              <a:rPr lang="ru-RU" dirty="0" smtClean="0"/>
              <a:t>Обработка 200 изображений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mtClean="0"/>
              <a:t>Где сейчас используется ФП?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3791"/>
            <a:ext cx="8229600" cy="371120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Mainstream </a:t>
            </a:r>
            <a:r>
              <a:rPr lang="ru-RU" dirty="0" smtClean="0"/>
              <a:t>языки программирования:</a:t>
            </a:r>
          </a:p>
          <a:p>
            <a:pPr lvl="1" eaLnBrk="1" hangingPunct="1"/>
            <a:r>
              <a:rPr lang="en-US" dirty="0" smtClean="0"/>
              <a:t>F#</a:t>
            </a:r>
            <a:endParaRPr lang="ru-RU" dirty="0" smtClean="0"/>
          </a:p>
          <a:p>
            <a:pPr lvl="1" eaLnBrk="1" hangingPunct="1"/>
            <a:r>
              <a:rPr lang="en-US" dirty="0" smtClean="0"/>
              <a:t>C# 3.0, </a:t>
            </a:r>
            <a:r>
              <a:rPr lang="ru-RU" dirty="0" smtClean="0"/>
              <a:t>следующий стандарт </a:t>
            </a:r>
            <a:r>
              <a:rPr lang="en-US" dirty="0" smtClean="0"/>
              <a:t>C++ </a:t>
            </a:r>
            <a:endParaRPr lang="ru-RU" dirty="0" smtClean="0"/>
          </a:p>
          <a:p>
            <a:pPr lvl="1" eaLnBrk="1" hangingPunct="1"/>
            <a:r>
              <a:rPr lang="en-US" dirty="0" err="1" smtClean="0"/>
              <a:t>Java.next</a:t>
            </a:r>
            <a:r>
              <a:rPr lang="en-US" dirty="0" smtClean="0"/>
              <a:t> (</a:t>
            </a:r>
            <a:r>
              <a:rPr lang="en-US" dirty="0" err="1" smtClean="0"/>
              <a:t>Clojure</a:t>
            </a:r>
            <a:r>
              <a:rPr lang="en-US" dirty="0" smtClean="0"/>
              <a:t>, Groovy, </a:t>
            </a:r>
            <a:r>
              <a:rPr lang="en-US" dirty="0" err="1" smtClean="0"/>
              <a:t>JRuby</a:t>
            </a:r>
            <a:r>
              <a:rPr lang="en-US" dirty="0" smtClean="0"/>
              <a:t>, </a:t>
            </a:r>
            <a:r>
              <a:rPr lang="en-US" dirty="0" err="1" smtClean="0"/>
              <a:t>Scala</a:t>
            </a:r>
            <a:r>
              <a:rPr lang="en-US" dirty="0" smtClean="0"/>
              <a:t>)</a:t>
            </a:r>
            <a:endParaRPr lang="ru-RU" dirty="0" smtClean="0"/>
          </a:p>
          <a:p>
            <a:pPr lvl="1" eaLnBrk="1" hangingPunct="1"/>
            <a:r>
              <a:rPr lang="en-US" dirty="0" smtClean="0"/>
              <a:t>LINQ</a:t>
            </a:r>
          </a:p>
          <a:p>
            <a:pPr lvl="1" eaLnBrk="1" hangingPunct="1"/>
            <a:r>
              <a:rPr lang="en-US" dirty="0" smtClean="0"/>
              <a:t>XSLT</a:t>
            </a:r>
            <a:endParaRPr lang="ru-RU" dirty="0" smtClean="0"/>
          </a:p>
          <a:p>
            <a:r>
              <a:rPr lang="en-US" dirty="0" smtClean="0"/>
              <a:t>Excel Spreadsheets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Подробнее про </a:t>
            </a:r>
            <a:r>
              <a:rPr smtClean="0"/>
              <a:t>F#</a:t>
            </a:r>
            <a:endParaRPr lang="ru-RU" dirty="0"/>
          </a:p>
        </p:txBody>
      </p:sp>
      <p:sp>
        <p:nvSpPr>
          <p:cNvPr id="4" name="Rounded Rectangle 3"/>
          <p:cNvSpPr/>
          <p:nvPr/>
        </p:nvSpPr>
        <p:spPr>
          <a:xfrm>
            <a:off x="3962400" y="19812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Lisp</a:t>
            </a:r>
            <a:endParaRPr lang="ru-RU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590800" y="28194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Scheme</a:t>
            </a:r>
            <a:endParaRPr lang="ru-RU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371600" y="36576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b="1" dirty="0" smtClean="0"/>
              <a:t>Common Lisp</a:t>
            </a:r>
            <a:endParaRPr lang="ru-RU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257800" y="28194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ML</a:t>
            </a:r>
            <a:endParaRPr lang="ru-RU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038600" y="36576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Hope</a:t>
            </a:r>
            <a:endParaRPr lang="ru-RU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010400" y="36576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SML</a:t>
            </a:r>
            <a:endParaRPr lang="ru-RU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038600" y="44958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Miranda</a:t>
            </a:r>
            <a:endParaRPr lang="ru-RU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038600" y="53340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Haskell</a:t>
            </a:r>
            <a:endParaRPr lang="ru-RU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010400" y="44958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Caml</a:t>
            </a:r>
            <a:endParaRPr lang="ru-RU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010400" y="53340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OCaml</a:t>
            </a:r>
            <a:endParaRPr lang="ru-RU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7010400" y="6172200"/>
            <a:ext cx="10668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F#</a:t>
            </a:r>
            <a:endParaRPr lang="ru-RU" b="1" dirty="0"/>
          </a:p>
        </p:txBody>
      </p:sp>
      <p:cxnSp>
        <p:nvCxnSpPr>
          <p:cNvPr id="16" name="Straight Arrow Connector 15"/>
          <p:cNvCxnSpPr>
            <a:stCxn id="4" idx="2"/>
            <a:endCxn id="5" idx="3"/>
          </p:cNvCxnSpPr>
          <p:nvPr/>
        </p:nvCxnSpPr>
        <p:spPr>
          <a:xfrm rot="5400000">
            <a:off x="3771900" y="2324100"/>
            <a:ext cx="609600" cy="838200"/>
          </a:xfrm>
          <a:prstGeom prst="straightConnector1">
            <a:avLst/>
          </a:prstGeom>
          <a:ln>
            <a:solidFill>
              <a:srgbClr val="E09B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  <a:endCxn id="7" idx="1"/>
          </p:cNvCxnSpPr>
          <p:nvPr/>
        </p:nvCxnSpPr>
        <p:spPr>
          <a:xfrm rot="16200000" flipH="1">
            <a:off x="4572000" y="2362200"/>
            <a:ext cx="609600" cy="762000"/>
          </a:xfrm>
          <a:prstGeom prst="straightConnector1">
            <a:avLst/>
          </a:prstGeom>
          <a:ln>
            <a:solidFill>
              <a:srgbClr val="E09B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6" idx="3"/>
          </p:cNvCxnSpPr>
          <p:nvPr/>
        </p:nvCxnSpPr>
        <p:spPr>
          <a:xfrm rot="5400000">
            <a:off x="2533650" y="3333750"/>
            <a:ext cx="647700" cy="533400"/>
          </a:xfrm>
          <a:prstGeom prst="straightConnector1">
            <a:avLst/>
          </a:prstGeom>
          <a:ln>
            <a:solidFill>
              <a:srgbClr val="E09B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2"/>
            <a:endCxn id="8" idx="3"/>
          </p:cNvCxnSpPr>
          <p:nvPr/>
        </p:nvCxnSpPr>
        <p:spPr>
          <a:xfrm rot="5400000">
            <a:off x="5143500" y="3238500"/>
            <a:ext cx="609600" cy="685800"/>
          </a:xfrm>
          <a:prstGeom prst="straightConnector1">
            <a:avLst/>
          </a:prstGeom>
          <a:ln>
            <a:solidFill>
              <a:srgbClr val="E09B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2"/>
            <a:endCxn id="9" idx="1"/>
          </p:cNvCxnSpPr>
          <p:nvPr/>
        </p:nvCxnSpPr>
        <p:spPr>
          <a:xfrm rot="16200000" flipH="1">
            <a:off x="6096000" y="2971800"/>
            <a:ext cx="609600" cy="1219200"/>
          </a:xfrm>
          <a:prstGeom prst="straightConnector1">
            <a:avLst/>
          </a:prstGeom>
          <a:ln>
            <a:solidFill>
              <a:srgbClr val="E09B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2"/>
            <a:endCxn id="12" idx="0"/>
          </p:cNvCxnSpPr>
          <p:nvPr/>
        </p:nvCxnSpPr>
        <p:spPr>
          <a:xfrm rot="5400000">
            <a:off x="7353300" y="4305300"/>
            <a:ext cx="381000" cy="1588"/>
          </a:xfrm>
          <a:prstGeom prst="straightConnector1">
            <a:avLst/>
          </a:prstGeom>
          <a:ln>
            <a:solidFill>
              <a:srgbClr val="E09B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7354094" y="5142706"/>
            <a:ext cx="381000" cy="1588"/>
          </a:xfrm>
          <a:prstGeom prst="straightConnector1">
            <a:avLst/>
          </a:prstGeom>
          <a:ln>
            <a:solidFill>
              <a:srgbClr val="E09B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7354888" y="5980112"/>
            <a:ext cx="381000" cy="1588"/>
          </a:xfrm>
          <a:prstGeom prst="straightConnector1">
            <a:avLst/>
          </a:prstGeom>
          <a:ln>
            <a:solidFill>
              <a:srgbClr val="E09B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4382294" y="4304506"/>
            <a:ext cx="381000" cy="1588"/>
          </a:xfrm>
          <a:prstGeom prst="straightConnector1">
            <a:avLst/>
          </a:prstGeom>
          <a:ln>
            <a:solidFill>
              <a:srgbClr val="E09B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4382294" y="5142706"/>
            <a:ext cx="381000" cy="1588"/>
          </a:xfrm>
          <a:prstGeom prst="straightConnector1">
            <a:avLst/>
          </a:prstGeom>
          <a:ln>
            <a:solidFill>
              <a:srgbClr val="E09B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410200" y="6172200"/>
            <a:ext cx="10668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C# 3.0</a:t>
            </a:r>
            <a:endParaRPr lang="ru-RU" b="1" dirty="0"/>
          </a:p>
        </p:txBody>
      </p:sp>
      <p:cxnSp>
        <p:nvCxnSpPr>
          <p:cNvPr id="48" name="Straight Arrow Connector 47"/>
          <p:cNvCxnSpPr>
            <a:stCxn id="13" idx="2"/>
            <a:endCxn id="47" idx="3"/>
          </p:cNvCxnSpPr>
          <p:nvPr/>
        </p:nvCxnSpPr>
        <p:spPr>
          <a:xfrm rot="5400000">
            <a:off x="6705600" y="5562600"/>
            <a:ext cx="609600" cy="1066800"/>
          </a:xfrm>
          <a:prstGeom prst="straightConnector1">
            <a:avLst/>
          </a:prstGeom>
          <a:ln>
            <a:solidFill>
              <a:srgbClr val="E09B1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381000" y="1981200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FORTRAN</a:t>
            </a:r>
            <a:endParaRPr lang="ru-RU" b="1" dirty="0"/>
          </a:p>
        </p:txBody>
      </p:sp>
      <p:cxnSp>
        <p:nvCxnSpPr>
          <p:cNvPr id="53" name="Straight Arrow Connector 52"/>
          <p:cNvCxnSpPr>
            <a:stCxn id="52" idx="2"/>
          </p:cNvCxnSpPr>
          <p:nvPr/>
        </p:nvCxnSpPr>
        <p:spPr>
          <a:xfrm rot="16200000" flipH="1">
            <a:off x="171450" y="3371850"/>
            <a:ext cx="1905000" cy="38100"/>
          </a:xfrm>
          <a:prstGeom prst="straightConnector1">
            <a:avLst/>
          </a:prstGeom>
          <a:ln>
            <a:solidFill>
              <a:srgbClr val="E09B1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7" idx="1"/>
          </p:cNvCxnSpPr>
          <p:nvPr/>
        </p:nvCxnSpPr>
        <p:spPr>
          <a:xfrm>
            <a:off x="1143000" y="6400800"/>
            <a:ext cx="4267200" cy="1588"/>
          </a:xfrm>
          <a:prstGeom prst="straightConnector1">
            <a:avLst/>
          </a:prstGeom>
          <a:ln>
            <a:solidFill>
              <a:srgbClr val="E09B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304006" y="5562600"/>
            <a:ext cx="1677194" cy="794"/>
          </a:xfrm>
          <a:prstGeom prst="straightConnector1">
            <a:avLst/>
          </a:prstGeom>
          <a:ln>
            <a:solidFill>
              <a:srgbClr val="E09B1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38200" y="41910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ru-R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dirty="0" smtClean="0"/>
              <a:t>ФП  в реальных проектах</a:t>
            </a:r>
            <a:endParaRPr lang="en-US" sz="40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/>
          <a:lstStyle/>
          <a:p>
            <a:pPr eaLnBrk="1" hangingPunct="1"/>
            <a:r>
              <a:rPr lang="en-US" dirty="0" smtClean="0"/>
              <a:t>AutoCAD</a:t>
            </a:r>
          </a:p>
          <a:p>
            <a:pPr eaLnBrk="1" hangingPunct="1"/>
            <a:r>
              <a:rPr lang="en-US" dirty="0" err="1" smtClean="0"/>
              <a:t>emacs</a:t>
            </a:r>
            <a:r>
              <a:rPr lang="en-US" dirty="0" smtClean="0"/>
              <a:t> </a:t>
            </a:r>
            <a:r>
              <a:rPr lang="en-US" dirty="0" smtClean="0"/>
              <a:t>(LISP)</a:t>
            </a:r>
          </a:p>
          <a:p>
            <a:pPr eaLnBrk="1" hangingPunct="1"/>
            <a:r>
              <a:rPr lang="en-US" dirty="0" err="1" smtClean="0"/>
              <a:t>HeVeA</a:t>
            </a:r>
            <a:endParaRPr lang="en-US" dirty="0" smtClean="0"/>
          </a:p>
          <a:p>
            <a:pPr eaLnBrk="1" hangingPunct="1"/>
            <a:r>
              <a:rPr lang="ru-RU" dirty="0" smtClean="0"/>
              <a:t>Проекты в рамках </a:t>
            </a:r>
            <a:r>
              <a:rPr lang="en-US" dirty="0" smtClean="0"/>
              <a:t>Microsoft </a:t>
            </a:r>
            <a:r>
              <a:rPr lang="ru-RU" dirty="0" smtClean="0"/>
              <a:t>и </a:t>
            </a:r>
            <a:r>
              <a:rPr lang="en-US" dirty="0" smtClean="0"/>
              <a:t>MSR</a:t>
            </a:r>
            <a:endParaRPr lang="ru-RU" dirty="0" smtClean="0"/>
          </a:p>
          <a:p>
            <a:pPr lvl="1" eaLnBrk="1" hangingPunct="1"/>
            <a:r>
              <a:rPr lang="en-US" dirty="0" smtClean="0"/>
              <a:t>F# Compiler</a:t>
            </a:r>
          </a:p>
          <a:p>
            <a:pPr lvl="1" eaLnBrk="1" hangingPunct="1"/>
            <a:r>
              <a:rPr lang="en-US" dirty="0" smtClean="0"/>
              <a:t>Driver code verification</a:t>
            </a:r>
          </a:p>
          <a:p>
            <a:pPr lvl="1" eaLnBrk="1" hangingPunct="1"/>
            <a:r>
              <a:rPr lang="en-US" dirty="0" err="1" smtClean="0"/>
              <a:t>AdCenter</a:t>
            </a:r>
            <a:r>
              <a:rPr lang="en-US" dirty="0" smtClean="0"/>
              <a:t> Challenge</a:t>
            </a:r>
            <a:endParaRPr lang="ru-RU" dirty="0" smtClean="0"/>
          </a:p>
          <a:p>
            <a:r>
              <a:rPr lang="en-US" dirty="0" smtClean="0"/>
              <a:t>Genome Assembly Viewer (500 </a:t>
            </a:r>
            <a:r>
              <a:rPr lang="ru-RU" dirty="0" smtClean="0"/>
              <a:t>строк </a:t>
            </a:r>
            <a:r>
              <a:rPr lang="en-US" dirty="0" smtClean="0"/>
              <a:t>F#)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smtClean="0"/>
              <a:t>Cash-cow of Search</a:t>
            </a:r>
          </a:p>
          <a:p>
            <a:r>
              <a:rPr lang="en-GB" sz="3600" smtClean="0"/>
              <a:t>Selling “web space” at </a:t>
            </a:r>
            <a:r>
              <a:rPr lang="en-GB" sz="3600" smtClean="0">
                <a:hlinkClick r:id="rId3"/>
              </a:rPr>
              <a:t>www.live.com</a:t>
            </a:r>
            <a:r>
              <a:rPr lang="en-GB" sz="3600" smtClean="0"/>
              <a:t> and </a:t>
            </a:r>
            <a:r>
              <a:rPr lang="en-GB" sz="3600" smtClean="0">
                <a:hlinkClick r:id="rId4"/>
              </a:rPr>
              <a:t>www.msn.com</a:t>
            </a:r>
            <a:r>
              <a:rPr lang="en-GB" sz="3600" smtClean="0"/>
              <a:t>.  </a:t>
            </a:r>
            <a:endParaRPr lang="en-GB" sz="3200" smtClean="0"/>
          </a:p>
          <a:p>
            <a:r>
              <a:rPr lang="en-GB" sz="3500" smtClean="0"/>
              <a:t>“Paid Search” (prices by auctions)</a:t>
            </a:r>
          </a:p>
          <a:p>
            <a:r>
              <a:rPr lang="en-GB" sz="3600" smtClean="0"/>
              <a:t>The internal competition focuses on Paid Search.</a:t>
            </a:r>
            <a:endParaRPr lang="en-US" sz="36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0" y="1752600"/>
            <a:ext cx="6858000" cy="1143000"/>
          </a:xfrm>
          <a:prstGeom prst="roundRect">
            <a:avLst/>
          </a:prstGeom>
          <a:solidFill>
            <a:srgbClr val="FF0000">
              <a:alpha val="1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934200" y="1752600"/>
            <a:ext cx="1981200" cy="2971800"/>
          </a:xfrm>
          <a:prstGeom prst="roundRect">
            <a:avLst/>
          </a:prstGeom>
          <a:solidFill>
            <a:srgbClr val="FF0000">
              <a:alpha val="1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477000" cy="1252728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adCenter</a:t>
            </a:r>
            <a:r>
              <a:rPr lang="en-GB" dirty="0" smtClean="0"/>
              <a:t> </a:t>
            </a:r>
            <a:r>
              <a:rPr smtClean="0"/>
              <a:t>Challenge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8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dirty="0" smtClean="0"/>
              <a:t>Внутреннее соревнование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9050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/>
              <a:t>4 месяца на программирование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GB" b="1" dirty="0" smtClean="0"/>
              <a:t>1 </a:t>
            </a:r>
            <a:r>
              <a:rPr lang="ru-RU" b="1" dirty="0" smtClean="0"/>
              <a:t>месяц на обучение</a:t>
            </a:r>
            <a:endParaRPr lang="en-GB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/>
              <a:t>Задача:</a:t>
            </a:r>
            <a:r>
              <a:rPr lang="en-GB" dirty="0" smtClean="0"/>
              <a:t>		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ru-RU" dirty="0" smtClean="0"/>
              <a:t>На основе обучающих данных за несколько недель (просмотры страниц) предсказывать вероятность перехода по ссылке</a:t>
            </a:r>
            <a:endParaRPr lang="en-GB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/>
              <a:t>Ресурсы:</a:t>
            </a:r>
            <a:endParaRPr lang="en-GB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4 (2 x 2) 64-bit CPU machine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16 </a:t>
            </a:r>
            <a:r>
              <a:rPr lang="ru-RU" dirty="0" smtClean="0"/>
              <a:t>Гб</a:t>
            </a:r>
            <a:r>
              <a:rPr lang="en-GB" dirty="0" smtClean="0"/>
              <a:t> </a:t>
            </a:r>
            <a:r>
              <a:rPr lang="ru-RU" dirty="0" smtClean="0"/>
              <a:t>ОП</a:t>
            </a:r>
            <a:endParaRPr lang="en-GB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200 </a:t>
            </a:r>
            <a:r>
              <a:rPr lang="ru-RU" dirty="0" smtClean="0"/>
              <a:t>Гб НЖМД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Масштаб проблемы</a:t>
            </a:r>
            <a:endParaRPr lang="en-GB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Объем входных данных</a:t>
            </a:r>
            <a:endParaRPr lang="en-GB" dirty="0" smtClean="0"/>
          </a:p>
          <a:p>
            <a:pPr algn="ctr">
              <a:buFontTx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7,000,000,000 </a:t>
            </a:r>
            <a:r>
              <a:rPr lang="ru-RU" b="1" dirty="0" smtClean="0">
                <a:solidFill>
                  <a:schemeClr val="accent1"/>
                </a:solidFill>
              </a:rPr>
              <a:t>записые</a:t>
            </a:r>
            <a:r>
              <a:rPr lang="en-GB" b="1" dirty="0" smtClean="0">
                <a:solidFill>
                  <a:schemeClr val="accent1"/>
                </a:solidFill>
              </a:rPr>
              <a:t>, 6</a:t>
            </a:r>
            <a:r>
              <a:rPr lang="ru-RU" b="1" dirty="0" smtClean="0">
                <a:solidFill>
                  <a:schemeClr val="accent1"/>
                </a:solidFill>
              </a:rPr>
              <a:t> терабайт</a:t>
            </a:r>
            <a:endParaRPr lang="en-GB" b="1" dirty="0" smtClean="0">
              <a:solidFill>
                <a:schemeClr val="accent1"/>
              </a:solidFill>
            </a:endParaRPr>
          </a:p>
          <a:p>
            <a:r>
              <a:rPr lang="ru-RU" b="1" dirty="0" smtClean="0"/>
              <a:t>Время ЦП на обучение</a:t>
            </a:r>
            <a:r>
              <a:rPr lang="en-GB" dirty="0" smtClean="0"/>
              <a:t>: </a:t>
            </a:r>
          </a:p>
          <a:p>
            <a:pPr algn="ctr">
              <a:buFontTx/>
              <a:buNone/>
            </a:pPr>
            <a:r>
              <a:rPr lang="en-GB" dirty="0" smtClean="0"/>
              <a:t>2 </a:t>
            </a:r>
            <a:r>
              <a:rPr lang="ru-RU" dirty="0" smtClean="0"/>
              <a:t>недели</a:t>
            </a:r>
            <a:r>
              <a:rPr lang="en-GB" dirty="0" smtClean="0"/>
              <a:t> × 7 </a:t>
            </a:r>
            <a:r>
              <a:rPr lang="ru-RU" dirty="0" smtClean="0"/>
              <a:t>дней </a:t>
            </a:r>
            <a:r>
              <a:rPr lang="en-GB" dirty="0" smtClean="0"/>
              <a:t>× 86,400 </a:t>
            </a:r>
            <a:r>
              <a:rPr lang="ru-RU" dirty="0" smtClean="0"/>
              <a:t>сек</a:t>
            </a:r>
            <a:r>
              <a:rPr lang="en-GB" dirty="0" smtClean="0"/>
              <a:t>/</a:t>
            </a:r>
            <a:r>
              <a:rPr lang="ru-RU" dirty="0" smtClean="0"/>
              <a:t>день</a:t>
            </a:r>
            <a:r>
              <a:rPr lang="en-GB" dirty="0" smtClean="0"/>
              <a:t> = </a:t>
            </a:r>
          </a:p>
          <a:p>
            <a:pPr algn="ctr">
              <a:buFontTx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1,209,600</a:t>
            </a:r>
            <a:r>
              <a:rPr lang="ru-RU" b="1" dirty="0" smtClean="0">
                <a:solidFill>
                  <a:schemeClr val="accent1"/>
                </a:solidFill>
              </a:rPr>
              <a:t> секунд</a:t>
            </a:r>
            <a:endParaRPr lang="en-GB" b="1" dirty="0" smtClean="0">
              <a:solidFill>
                <a:schemeClr val="accent1"/>
              </a:solidFill>
            </a:endParaRPr>
          </a:p>
          <a:p>
            <a:r>
              <a:rPr lang="ru-RU" b="1" dirty="0" smtClean="0"/>
              <a:t>Требования к алгоритму обучения</a:t>
            </a:r>
            <a:r>
              <a:rPr lang="en-GB" dirty="0" smtClean="0"/>
              <a:t>:</a:t>
            </a:r>
          </a:p>
          <a:p>
            <a:pPr lvl="1"/>
            <a:r>
              <a:rPr lang="en-GB" b="1" dirty="0" smtClean="0">
                <a:solidFill>
                  <a:schemeClr val="accent1"/>
                </a:solidFill>
              </a:rPr>
              <a:t>5,787</a:t>
            </a:r>
            <a:r>
              <a:rPr lang="en-GB" dirty="0" smtClean="0"/>
              <a:t> </a:t>
            </a:r>
            <a:r>
              <a:rPr lang="ru-RU" dirty="0" smtClean="0"/>
              <a:t>записей</a:t>
            </a:r>
            <a:r>
              <a:rPr lang="en-GB" dirty="0" smtClean="0"/>
              <a:t> / </a:t>
            </a:r>
            <a:r>
              <a:rPr lang="ru-RU" dirty="0" smtClean="0"/>
              <a:t>сек</a:t>
            </a:r>
            <a:endParaRPr lang="en-GB" dirty="0" smtClean="0"/>
          </a:p>
          <a:p>
            <a:pPr lvl="1"/>
            <a:r>
              <a:rPr lang="en-GB" b="1" dirty="0" smtClean="0">
                <a:solidFill>
                  <a:schemeClr val="accent1"/>
                </a:solidFill>
              </a:rPr>
              <a:t>172.8 </a:t>
            </a:r>
            <a:r>
              <a:rPr lang="el-GR" b="1" dirty="0" smtClean="0">
                <a:solidFill>
                  <a:schemeClr val="accent1"/>
                </a:solidFill>
              </a:rPr>
              <a:t>μ</a:t>
            </a:r>
            <a:r>
              <a:rPr lang="en-GB" b="1" dirty="0" smtClean="0">
                <a:solidFill>
                  <a:schemeClr val="accent1"/>
                </a:solidFill>
              </a:rPr>
              <a:t>s </a:t>
            </a:r>
            <a:r>
              <a:rPr lang="ru-RU" dirty="0" smtClean="0"/>
              <a:t>на одну запись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en-GB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21700" cy="45593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200" dirty="0" smtClean="0"/>
              <a:t>4 </a:t>
            </a:r>
            <a:r>
              <a:rPr lang="ru-RU" sz="3200" dirty="0" smtClean="0"/>
              <a:t>недели кодирования</a:t>
            </a:r>
            <a:r>
              <a:rPr lang="en-US" sz="3200" dirty="0" smtClean="0"/>
              <a:t>, 4 </a:t>
            </a:r>
            <a:r>
              <a:rPr lang="ru-RU" dirty="0" smtClean="0"/>
              <a:t>эксперта в области </a:t>
            </a:r>
            <a:r>
              <a:rPr lang="en-US" dirty="0" smtClean="0"/>
              <a:t>Machine Learning</a:t>
            </a: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n-US" sz="3200" dirty="0" smtClean="0"/>
              <a:t>100 </a:t>
            </a:r>
            <a:r>
              <a:rPr lang="ru-RU" sz="3200" dirty="0" smtClean="0"/>
              <a:t>миллионов вероятностных переменных</a:t>
            </a: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Обработано </a:t>
            </a:r>
            <a:r>
              <a:rPr lang="en-US" sz="3200" dirty="0" smtClean="0"/>
              <a:t>6</a:t>
            </a:r>
            <a:r>
              <a:rPr lang="ru-RU" sz="3200" dirty="0" smtClean="0"/>
              <a:t> терабайт обучающих данных</a:t>
            </a: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ru-RU" sz="3200" dirty="0" smtClean="0"/>
              <a:t>Обработка в реальном времени!</a:t>
            </a:r>
            <a:endParaRPr lang="en-US" sz="3200" dirty="0" smtClean="0"/>
          </a:p>
          <a:p>
            <a:pPr lvl="1">
              <a:lnSpc>
                <a:spcPct val="120000"/>
              </a:lnSpc>
              <a:buFontTx/>
              <a:buNone/>
            </a:pPr>
            <a:endParaRPr lang="en-US" sz="2400" dirty="0" smtClean="0"/>
          </a:p>
          <a:p>
            <a:pPr lvl="1">
              <a:lnSpc>
                <a:spcPct val="120000"/>
              </a:lnSpc>
              <a:buFontTx/>
              <a:buNone/>
            </a:pPr>
            <a:endParaRPr lang="en-GB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Наблюдения</a:t>
            </a:r>
            <a:endParaRPr lang="en-GB" dirty="0" smtClean="0"/>
          </a:p>
        </p:txBody>
      </p:sp>
      <p:graphicFrame>
        <p:nvGraphicFramePr>
          <p:cNvPr id="12" name="Diagram 11"/>
          <p:cNvGraphicFramePr/>
          <p:nvPr/>
        </p:nvGraphicFramePr>
        <p:xfrm>
          <a:off x="381000" y="1649413"/>
          <a:ext cx="8382000" cy="499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Какие задачи хорошо решаются на функциональных языках?</a:t>
            </a:r>
            <a:endParaRPr lang="en-US" sz="40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/>
              <a:t>Обработка данных</a:t>
            </a:r>
          </a:p>
          <a:p>
            <a:pPr lvl="1" eaLnBrk="1" hangingPunct="1"/>
            <a:r>
              <a:rPr lang="ru-RU" dirty="0" smtClean="0"/>
              <a:t>Синтаксический разбор</a:t>
            </a:r>
          </a:p>
          <a:p>
            <a:pPr lvl="1" eaLnBrk="1" hangingPunct="1"/>
            <a:r>
              <a:rPr lang="ru-RU" dirty="0" smtClean="0"/>
              <a:t>Компиляторы, преобразования программ</a:t>
            </a:r>
          </a:p>
          <a:p>
            <a:pPr lvl="1" eaLnBrk="1" hangingPunct="1"/>
            <a:r>
              <a:rPr lang="en-US" dirty="0" smtClean="0"/>
              <a:t>Data Mining</a:t>
            </a:r>
          </a:p>
          <a:p>
            <a:pPr lvl="1" eaLnBrk="1" hangingPunct="1"/>
            <a:r>
              <a:rPr lang="ru-RU" dirty="0" smtClean="0"/>
              <a:t>Биоинформатика</a:t>
            </a:r>
            <a:endParaRPr lang="en-US" dirty="0" smtClean="0"/>
          </a:p>
          <a:p>
            <a:r>
              <a:rPr lang="ru-RU" dirty="0" smtClean="0"/>
              <a:t>Вычислительные задачи</a:t>
            </a:r>
          </a:p>
          <a:p>
            <a:r>
              <a:rPr lang="ru-RU" dirty="0" smtClean="0"/>
              <a:t>Параллельные задачи</a:t>
            </a:r>
          </a:p>
          <a:p>
            <a:pPr eaLnBrk="1" hangingPunct="1"/>
            <a:r>
              <a:rPr lang="ru-RU" dirty="0" smtClean="0"/>
              <a:t>Традиционное мнение: сложно строить </a:t>
            </a:r>
            <a:r>
              <a:rPr lang="en-US" dirty="0" smtClean="0"/>
              <a:t>UI</a:t>
            </a:r>
            <a:endParaRPr lang="ru-RU" dirty="0" smtClean="0"/>
          </a:p>
          <a:p>
            <a:pPr lvl="1" eaLnBrk="1" hangingPunct="1"/>
            <a:r>
              <a:rPr lang="ru-RU" dirty="0" smtClean="0"/>
              <a:t>Смотрим пример!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pic>
        <p:nvPicPr>
          <p:cNvPr id="4" name="Picture 3" descr="FoundationsF.jpg"/>
          <p:cNvPicPr>
            <a:picLocks noChangeAspect="1"/>
          </p:cNvPicPr>
          <p:nvPr/>
        </p:nvPicPr>
        <p:blipFill>
          <a:blip r:embed="rId2"/>
          <a:srcRect l="13324" r="13660"/>
          <a:stretch>
            <a:fillRect/>
          </a:stretch>
        </p:blipFill>
        <p:spPr>
          <a:xfrm>
            <a:off x="661950" y="2519362"/>
            <a:ext cx="2282872" cy="312654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pic>
        <p:nvPicPr>
          <p:cNvPr id="5" name="Picture 4" descr="ExpertF.jpg"/>
          <p:cNvPicPr>
            <a:picLocks noChangeAspect="1"/>
          </p:cNvPicPr>
          <p:nvPr/>
        </p:nvPicPr>
        <p:blipFill>
          <a:blip r:embed="rId3"/>
          <a:srcRect l="13140" r="13131"/>
          <a:stretch>
            <a:fillRect/>
          </a:stretch>
        </p:blipFill>
        <p:spPr>
          <a:xfrm>
            <a:off x="3305156" y="2590800"/>
            <a:ext cx="2305155" cy="312654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47625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pic>
        <p:nvPicPr>
          <p:cNvPr id="6" name="Picture 5" descr="FForScientist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590800"/>
            <a:ext cx="2212176" cy="312654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Источники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sz="2400" dirty="0" smtClean="0"/>
              <a:t>Филд</a:t>
            </a:r>
            <a:r>
              <a:rPr lang="en-US" sz="2400" dirty="0" smtClean="0"/>
              <a:t> </a:t>
            </a:r>
            <a:r>
              <a:rPr lang="ru-RU" sz="2400" dirty="0" smtClean="0"/>
              <a:t>А., Харрисон П. Функциональное программирование. – М.: Мир, 1993.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Harrison, J. Introduction to Functional Programming. Lecture Notes, Cambridge University, 1997.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400" dirty="0" err="1" smtClean="0"/>
              <a:t>R.Pickering</a:t>
            </a:r>
            <a:r>
              <a:rPr lang="en-US" sz="2400" dirty="0" smtClean="0"/>
              <a:t>, </a:t>
            </a:r>
            <a:r>
              <a:rPr lang="en-US" sz="2400" b="1" dirty="0" smtClean="0"/>
              <a:t>Foundations of F#</a:t>
            </a:r>
            <a:r>
              <a:rPr lang="en-US" sz="2400" dirty="0" smtClean="0"/>
              <a:t>, A-Press, 2008.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err="1" smtClean="0"/>
              <a:t>D.Syme</a:t>
            </a:r>
            <a:r>
              <a:rPr lang="en-US" sz="2400" dirty="0" smtClean="0"/>
              <a:t>, </a:t>
            </a:r>
            <a:r>
              <a:rPr lang="en-US" sz="2400" dirty="0" err="1" smtClean="0"/>
              <a:t>A.Granicz</a:t>
            </a:r>
            <a:r>
              <a:rPr lang="en-US" sz="2400" dirty="0" smtClean="0"/>
              <a:t>, </a:t>
            </a:r>
            <a:r>
              <a:rPr lang="en-US" sz="2400" dirty="0" err="1" smtClean="0"/>
              <a:t>A.Cisternio</a:t>
            </a:r>
            <a:r>
              <a:rPr lang="en-US" sz="2400" dirty="0" smtClean="0"/>
              <a:t>. </a:t>
            </a:r>
            <a:r>
              <a:rPr lang="en-US" sz="2400" b="1" dirty="0" smtClean="0"/>
              <a:t>Expert F#</a:t>
            </a:r>
            <a:r>
              <a:rPr lang="en-US" sz="2400" dirty="0" smtClean="0"/>
              <a:t>. A-Press, 2008</a:t>
            </a:r>
            <a:endParaRPr lang="ru-RU" sz="2400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ru-RU" sz="2400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dirty="0" smtClean="0"/>
              <a:t>Хювёнен Э., Сеппенен И. Мир Lisp'а. В 2-х томах. М.: Мир, 1990.</a:t>
            </a:r>
            <a:r>
              <a:rPr lang="en-US" sz="2400" dirty="0" smtClean="0"/>
              <a:t>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err="1" smtClean="0"/>
              <a:t>J.Harrop</a:t>
            </a:r>
            <a:r>
              <a:rPr lang="en-US" sz="2400" dirty="0" smtClean="0"/>
              <a:t>, F# for Scientists, Wiley, 2008.</a:t>
            </a:r>
            <a:endParaRPr lang="ru-RU" sz="2400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/>
              <a:t>Thompson S. Haskell: The Craft of Functional Programming. 2-nd edition, Addison-Wesley, 1999.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/>
              <a:t>http://www.codeplex.com/fsharpsamples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09600" y="3505200"/>
            <a:ext cx="5786469" cy="1214437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www.soshnikov.com/msblog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0658" name="Picture 2" descr="http://www.klisia.net/blog/uploaded_images/complexity-7106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3276600"/>
            <a:ext cx="5334000" cy="1200329"/>
          </a:xfrm>
          <a:prstGeom prst="rect">
            <a:avLst/>
          </a:prstGeom>
          <a:solidFill>
            <a:srgbClr val="D4D4D6">
              <a:alpha val="52157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Сложность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682" name="Picture 2" descr="http://i108.photobucket.com/albums/n5/aimsam/3-1.jpg"/>
          <p:cNvPicPr>
            <a:picLocks noChangeAspect="1" noChangeArrowheads="1"/>
          </p:cNvPicPr>
          <p:nvPr/>
        </p:nvPicPr>
        <p:blipFill>
          <a:blip r:embed="rId2"/>
          <a:srcRect l="11299" r="11864"/>
          <a:stretch>
            <a:fillRect/>
          </a:stretch>
        </p:blipFill>
        <p:spPr bwMode="auto">
          <a:xfrm>
            <a:off x="4342971" y="0"/>
            <a:ext cx="4801029" cy="6858000"/>
          </a:xfrm>
          <a:prstGeom prst="rect">
            <a:avLst/>
          </a:prstGeom>
          <a:noFill/>
        </p:spPr>
      </p:pic>
      <p:pic>
        <p:nvPicPr>
          <p:cNvPr id="71684" name="Picture 4" descr="http://www.deloitte.com.tr/links.nsf/5f1f5810e4cb793ec2256d43002fba92/f1891836ab12e65cc22570c200250850/$FILE/challenge%20of%20complex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3545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200400"/>
            <a:ext cx="8229600" cy="1938992"/>
          </a:xfrm>
          <a:prstGeom prst="rect">
            <a:avLst/>
          </a:prstGeom>
          <a:solidFill>
            <a:srgbClr val="D4D4D6">
              <a:alpha val="5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Параллельные вычисления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бороться со сложностью?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Подходы к параллельным вычислениям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smtClean="0"/>
              <a:t>Функциональное программирование</a:t>
            </a:r>
            <a:endParaRPr lang="en-US" sz="4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Парадигма программирования, которая рассматривает выполнение программы как вычисление математических функций (выражений)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Неизменяемые данные, нет состояния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Функции – </a:t>
            </a:r>
            <a:r>
              <a:rPr lang="en-US" dirty="0" smtClean="0"/>
              <a:t>first-class citizen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Стиль программирования, позволяющий писать программы, свободные от ошибок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Языки программирования (</a:t>
            </a:r>
            <a:r>
              <a:rPr lang="en-US" dirty="0" smtClean="0"/>
              <a:t>F#, LISP, ML, Haskell,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 r="25901"/>
          <a:stretch>
            <a:fillRect/>
          </a:stretch>
        </p:blipFill>
        <p:spPr bwMode="auto">
          <a:xfrm>
            <a:off x="0" y="0"/>
            <a:ext cx="9144000" cy="687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133600"/>
            <a:ext cx="4572000" cy="1252728"/>
          </a:xfrm>
        </p:spPr>
        <p:txBody>
          <a:bodyPr/>
          <a:lstStyle/>
          <a:p>
            <a:pPr algn="ctr"/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Демонстрация</a:t>
            </a:r>
            <a:endParaRPr lang="ru-RU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80823 индивидуальный дизайн Мити Buckshp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080823 индивидуальный дизайн Мити Buckshpan</Template>
  <TotalTime>3</TotalTime>
  <Words>2010</Words>
  <Application>Microsoft PowerPoint</Application>
  <PresentationFormat>On-screen Show (4:3)</PresentationFormat>
  <Paragraphs>483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080823 индивидуальный дизайн Мити Buckshpan</vt:lpstr>
      <vt:lpstr>F# и C#3.0: Функциональное программирование в промышленном масштабе</vt:lpstr>
      <vt:lpstr>Немного истории</vt:lpstr>
      <vt:lpstr>Подробнее про F#</vt:lpstr>
      <vt:lpstr>Slide 4</vt:lpstr>
      <vt:lpstr>Slide 5</vt:lpstr>
      <vt:lpstr>Как бороться со сложностью?</vt:lpstr>
      <vt:lpstr>Подходы к параллельным вычислениям</vt:lpstr>
      <vt:lpstr>Функциональное программирование</vt:lpstr>
      <vt:lpstr>Демонстрация</vt:lpstr>
      <vt:lpstr>Нет переменных, есть значения</vt:lpstr>
      <vt:lpstr>Что особенного?</vt:lpstr>
      <vt:lpstr>Пример: вычисление Pi</vt:lpstr>
      <vt:lpstr>Вычисление на F#</vt:lpstr>
      <vt:lpstr>Плюсы/минусы</vt:lpstr>
      <vt:lpstr>Еще пример:  сортировка Хоара</vt:lpstr>
      <vt:lpstr>Особенности функционального подхода</vt:lpstr>
      <vt:lpstr>Множество  Мандельброта</vt:lpstr>
      <vt:lpstr>Определение</vt:lpstr>
      <vt:lpstr>Реализация F#</vt:lpstr>
      <vt:lpstr>WinForms</vt:lpstr>
      <vt:lpstr>Результат</vt:lpstr>
      <vt:lpstr>Вычисления «по требованию»</vt:lpstr>
      <vt:lpstr>F# - это:</vt:lpstr>
      <vt:lpstr>C# 3.0 – императивно-функциональный язык!</vt:lpstr>
      <vt:lpstr>LINQ</vt:lpstr>
      <vt:lpstr>Asynchronous Workflows</vt:lpstr>
      <vt:lpstr>Интегрирование</vt:lpstr>
      <vt:lpstr>Обработка 200 изображений</vt:lpstr>
      <vt:lpstr>Где сейчас используется ФП?</vt:lpstr>
      <vt:lpstr>ФП  в реальных проектах</vt:lpstr>
      <vt:lpstr>The adCenter Challenge</vt:lpstr>
      <vt:lpstr>Внутреннее соревнование</vt:lpstr>
      <vt:lpstr>Масштаб проблемы</vt:lpstr>
      <vt:lpstr>Решение</vt:lpstr>
      <vt:lpstr>Наблюдения</vt:lpstr>
      <vt:lpstr>Какие задачи хорошо решаются на функциональных языках?</vt:lpstr>
      <vt:lpstr>Источники</vt:lpstr>
      <vt:lpstr>Источники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Лена</dc:creator>
  <cp:lastModifiedBy>Митя</cp:lastModifiedBy>
  <cp:revision>185</cp:revision>
  <cp:lastPrinted>1601-01-01T00:00:00Z</cp:lastPrinted>
  <dcterms:created xsi:type="dcterms:W3CDTF">1601-01-01T00:00:00Z</dcterms:created>
  <dcterms:modified xsi:type="dcterms:W3CDTF">2008-11-14T17:34:56Z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