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4"/>
  </p:notesMasterIdLst>
  <p:handoutMasterIdLst>
    <p:handoutMasterId r:id="rId45"/>
  </p:handoutMasterIdLst>
  <p:sldIdLst>
    <p:sldId id="256" r:id="rId2"/>
    <p:sldId id="497" r:id="rId3"/>
    <p:sldId id="502" r:id="rId4"/>
    <p:sldId id="498" r:id="rId5"/>
    <p:sldId id="499" r:id="rId6"/>
    <p:sldId id="503" r:id="rId7"/>
    <p:sldId id="584" r:id="rId8"/>
    <p:sldId id="582" r:id="rId9"/>
    <p:sldId id="586" r:id="rId10"/>
    <p:sldId id="527" r:id="rId11"/>
    <p:sldId id="528" r:id="rId12"/>
    <p:sldId id="529" r:id="rId13"/>
    <p:sldId id="530" r:id="rId14"/>
    <p:sldId id="531" r:id="rId15"/>
    <p:sldId id="532" r:id="rId16"/>
    <p:sldId id="533" r:id="rId17"/>
    <p:sldId id="534" r:id="rId18"/>
    <p:sldId id="585" r:id="rId19"/>
    <p:sldId id="581" r:id="rId20"/>
    <p:sldId id="537" r:id="rId21"/>
    <p:sldId id="538" r:id="rId22"/>
    <p:sldId id="539" r:id="rId23"/>
    <p:sldId id="540" r:id="rId24"/>
    <p:sldId id="541" r:id="rId25"/>
    <p:sldId id="542" r:id="rId26"/>
    <p:sldId id="544" r:id="rId27"/>
    <p:sldId id="545" r:id="rId28"/>
    <p:sldId id="546" r:id="rId29"/>
    <p:sldId id="547" r:id="rId30"/>
    <p:sldId id="576" r:id="rId31"/>
    <p:sldId id="587" r:id="rId32"/>
    <p:sldId id="579" r:id="rId33"/>
    <p:sldId id="580" r:id="rId34"/>
    <p:sldId id="577" r:id="rId35"/>
    <p:sldId id="578" r:id="rId36"/>
    <p:sldId id="505" r:id="rId37"/>
    <p:sldId id="500" r:id="rId38"/>
    <p:sldId id="501" r:id="rId39"/>
    <p:sldId id="504" r:id="rId40"/>
    <p:sldId id="583" r:id="rId41"/>
    <p:sldId id="588" r:id="rId42"/>
    <p:sldId id="573" r:id="rId43"/>
  </p:sldIdLst>
  <p:sldSz cx="9144000" cy="6858000" type="screen4x3"/>
  <p:notesSz cx="6808788" cy="98234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30354" autoAdjust="0"/>
    <p:restoredTop sz="86422" autoAdjust="0"/>
  </p:normalViewPr>
  <p:slideViewPr>
    <p:cSldViewPr>
      <p:cViewPr varScale="1">
        <p:scale>
          <a:sx n="72" d="100"/>
          <a:sy n="72" d="100"/>
        </p:scale>
        <p:origin x="-90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54" y="-102"/>
      </p:cViewPr>
      <p:guideLst>
        <p:guide orient="horz" pos="3094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F2D94E-6B8E-4E25-825C-12399FACF1B1}" type="doc">
      <dgm:prSet loTypeId="urn:microsoft.com/office/officeart/2005/8/layout/pyramid1" loCatId="pyramid" qsTypeId="urn:microsoft.com/office/officeart/2005/8/quickstyle/simple1#2" qsCatId="simple" csTypeId="urn:microsoft.com/office/officeart/2005/8/colors/colorful5" csCatId="colorful" phldr="1"/>
      <dgm:spPr/>
    </dgm:pt>
    <dgm:pt modelId="{F898B3F1-0679-4161-B601-9EE16A295264}">
      <dgm:prSet phldrT="[Текст]" custT="1"/>
      <dgm:spPr/>
      <dgm:t>
        <a:bodyPr/>
        <a:lstStyle/>
        <a:p>
          <a:r>
            <a:rPr lang="ru-RU" sz="2400" dirty="0" smtClean="0"/>
            <a:t>Тема</a:t>
          </a:r>
          <a:endParaRPr lang="ru-RU" sz="2400" dirty="0"/>
        </a:p>
      </dgm:t>
    </dgm:pt>
    <dgm:pt modelId="{5999A7AF-17CC-4060-B367-B22AE1564065}" type="parTrans" cxnId="{C204C09F-7F9D-4721-AE9B-0B2A4D2BB948}">
      <dgm:prSet/>
      <dgm:spPr/>
      <dgm:t>
        <a:bodyPr/>
        <a:lstStyle/>
        <a:p>
          <a:endParaRPr lang="ru-RU" sz="1400"/>
        </a:p>
      </dgm:t>
    </dgm:pt>
    <dgm:pt modelId="{185FCF5B-E4CD-4168-BFF2-198259266EF5}" type="sibTrans" cxnId="{C204C09F-7F9D-4721-AE9B-0B2A4D2BB948}">
      <dgm:prSet/>
      <dgm:spPr/>
      <dgm:t>
        <a:bodyPr/>
        <a:lstStyle/>
        <a:p>
          <a:endParaRPr lang="ru-RU" sz="1400"/>
        </a:p>
      </dgm:t>
    </dgm:pt>
    <dgm:pt modelId="{CCBAB2AB-5780-420E-948B-38EF766E3D96}">
      <dgm:prSet phldrT="[Текст]" custT="1"/>
      <dgm:spPr/>
      <dgm:t>
        <a:bodyPr/>
        <a:lstStyle/>
        <a:p>
          <a:r>
            <a:rPr lang="ru-RU" sz="2400" dirty="0" smtClean="0"/>
            <a:t>Эпическая история </a:t>
          </a:r>
          <a:r>
            <a:rPr lang="en-US" sz="2400" dirty="0" smtClean="0"/>
            <a:t>(epic) </a:t>
          </a:r>
          <a:endParaRPr lang="ru-RU" sz="2400" dirty="0"/>
        </a:p>
      </dgm:t>
    </dgm:pt>
    <dgm:pt modelId="{8A433B32-8872-4EDC-B9D7-44BE7A3819AE}" type="parTrans" cxnId="{9A223869-B396-4F51-807E-2637249AFEB7}">
      <dgm:prSet/>
      <dgm:spPr/>
      <dgm:t>
        <a:bodyPr/>
        <a:lstStyle/>
        <a:p>
          <a:endParaRPr lang="ru-RU" sz="1400"/>
        </a:p>
      </dgm:t>
    </dgm:pt>
    <dgm:pt modelId="{C8E3F2B0-AF1C-42DB-A6D9-7112E4C262E2}" type="sibTrans" cxnId="{9A223869-B396-4F51-807E-2637249AFEB7}">
      <dgm:prSet/>
      <dgm:spPr/>
      <dgm:t>
        <a:bodyPr/>
        <a:lstStyle/>
        <a:p>
          <a:endParaRPr lang="ru-RU" sz="1400"/>
        </a:p>
      </dgm:t>
    </dgm:pt>
    <dgm:pt modelId="{4E59BCF9-E564-421D-AAC0-B514B2DCC4C8}">
      <dgm:prSet phldrT="[Текст]" custT="1"/>
      <dgm:spPr/>
      <dgm:t>
        <a:bodyPr/>
        <a:lstStyle/>
        <a:p>
          <a:r>
            <a:rPr lang="ru-RU" sz="2400" dirty="0" smtClean="0"/>
            <a:t>История пользователя </a:t>
          </a:r>
          <a:r>
            <a:rPr lang="en-US" sz="2400" dirty="0" smtClean="0"/>
            <a:t>(user story)</a:t>
          </a:r>
          <a:endParaRPr lang="ru-RU" sz="2400" dirty="0"/>
        </a:p>
      </dgm:t>
    </dgm:pt>
    <dgm:pt modelId="{D992F132-CDB0-47C1-BF52-32BC4D8055CF}" type="parTrans" cxnId="{F15A81E7-65D7-47B1-A6D9-27FB78031155}">
      <dgm:prSet/>
      <dgm:spPr/>
      <dgm:t>
        <a:bodyPr/>
        <a:lstStyle/>
        <a:p>
          <a:endParaRPr lang="ru-RU" sz="1400"/>
        </a:p>
      </dgm:t>
    </dgm:pt>
    <dgm:pt modelId="{B0B8E998-0554-4D04-8FE0-9BAB393AA3A5}" type="sibTrans" cxnId="{F15A81E7-65D7-47B1-A6D9-27FB78031155}">
      <dgm:prSet/>
      <dgm:spPr/>
      <dgm:t>
        <a:bodyPr/>
        <a:lstStyle/>
        <a:p>
          <a:endParaRPr lang="ru-RU" sz="1400"/>
        </a:p>
      </dgm:t>
    </dgm:pt>
    <dgm:pt modelId="{C33E2474-2950-4A35-88A9-71DC305ECF19}">
      <dgm:prSet phldrT="[Текст]" custT="1"/>
      <dgm:spPr/>
      <dgm:t>
        <a:bodyPr/>
        <a:lstStyle/>
        <a:p>
          <a:r>
            <a:rPr lang="ru-RU" sz="2400" dirty="0" smtClean="0"/>
            <a:t>Приемочные тесты</a:t>
          </a:r>
          <a:endParaRPr lang="ru-RU" sz="2400" dirty="0"/>
        </a:p>
      </dgm:t>
    </dgm:pt>
    <dgm:pt modelId="{55898D80-6573-440F-8D0D-291281F8393C}" type="parTrans" cxnId="{9827C9F5-1E72-4E6B-A511-FAAE57465FC1}">
      <dgm:prSet/>
      <dgm:spPr/>
      <dgm:t>
        <a:bodyPr/>
        <a:lstStyle/>
        <a:p>
          <a:endParaRPr lang="ru-RU" sz="1400"/>
        </a:p>
      </dgm:t>
    </dgm:pt>
    <dgm:pt modelId="{70AA2C5C-F81D-44A7-915D-86191B4D8AB1}" type="sibTrans" cxnId="{9827C9F5-1E72-4E6B-A511-FAAE57465FC1}">
      <dgm:prSet/>
      <dgm:spPr/>
      <dgm:t>
        <a:bodyPr/>
        <a:lstStyle/>
        <a:p>
          <a:endParaRPr lang="ru-RU" sz="1400"/>
        </a:p>
      </dgm:t>
    </dgm:pt>
    <dgm:pt modelId="{5D5B5A27-982C-43F8-9BA2-EF79605FA971}" type="pres">
      <dgm:prSet presAssocID="{12F2D94E-6B8E-4E25-825C-12399FACF1B1}" presName="Name0" presStyleCnt="0">
        <dgm:presLayoutVars>
          <dgm:dir/>
          <dgm:animLvl val="lvl"/>
          <dgm:resizeHandles val="exact"/>
        </dgm:presLayoutVars>
      </dgm:prSet>
      <dgm:spPr/>
    </dgm:pt>
    <dgm:pt modelId="{9123C159-288B-4C17-BF5E-D91D2974A07A}" type="pres">
      <dgm:prSet presAssocID="{F898B3F1-0679-4161-B601-9EE16A295264}" presName="Name8" presStyleCnt="0"/>
      <dgm:spPr/>
    </dgm:pt>
    <dgm:pt modelId="{177590A4-310A-45BC-BEA4-ACCD677C6330}" type="pres">
      <dgm:prSet presAssocID="{F898B3F1-0679-4161-B601-9EE16A295264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E5BDA-9E8C-4FBF-8457-35B290A9DCA4}" type="pres">
      <dgm:prSet presAssocID="{F898B3F1-0679-4161-B601-9EE16A29526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69BE5-270F-4E3C-B10D-3773C9BF501B}" type="pres">
      <dgm:prSet presAssocID="{CCBAB2AB-5780-420E-948B-38EF766E3D96}" presName="Name8" presStyleCnt="0"/>
      <dgm:spPr/>
    </dgm:pt>
    <dgm:pt modelId="{3A7ED6C2-5D1A-45AE-9349-7C7020854B04}" type="pres">
      <dgm:prSet presAssocID="{CCBAB2AB-5780-420E-948B-38EF766E3D96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A5190-C71D-45B6-ABC3-ADE4F8037C89}" type="pres">
      <dgm:prSet presAssocID="{CCBAB2AB-5780-420E-948B-38EF766E3D9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2044D-647D-440C-B9F8-179DD46AC584}" type="pres">
      <dgm:prSet presAssocID="{4E59BCF9-E564-421D-AAC0-B514B2DCC4C8}" presName="Name8" presStyleCnt="0"/>
      <dgm:spPr/>
    </dgm:pt>
    <dgm:pt modelId="{F7E74E41-2940-4D25-BB65-C8D94FC4005A}" type="pres">
      <dgm:prSet presAssocID="{4E59BCF9-E564-421D-AAC0-B514B2DCC4C8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3C01D-F346-41E5-B62C-968F967D6CA6}" type="pres">
      <dgm:prSet presAssocID="{4E59BCF9-E564-421D-AAC0-B514B2DCC4C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4FAA0-32D9-484B-8784-7ED9C781D8AF}" type="pres">
      <dgm:prSet presAssocID="{C33E2474-2950-4A35-88A9-71DC305ECF19}" presName="Name8" presStyleCnt="0"/>
      <dgm:spPr/>
    </dgm:pt>
    <dgm:pt modelId="{C43437E5-13AA-4B64-9361-FF588D296BA7}" type="pres">
      <dgm:prSet presAssocID="{C33E2474-2950-4A35-88A9-71DC305ECF19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ADB36-BF9F-4722-B81F-06B29B8E3F56}" type="pres">
      <dgm:prSet presAssocID="{C33E2474-2950-4A35-88A9-71DC305ECF1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971C01-C4E2-4FE6-93C0-2DF986F8FB20}" type="presOf" srcId="{C33E2474-2950-4A35-88A9-71DC305ECF19}" destId="{E34ADB36-BF9F-4722-B81F-06B29B8E3F56}" srcOrd="1" destOrd="0" presId="urn:microsoft.com/office/officeart/2005/8/layout/pyramid1"/>
    <dgm:cxn modelId="{F15A81E7-65D7-47B1-A6D9-27FB78031155}" srcId="{12F2D94E-6B8E-4E25-825C-12399FACF1B1}" destId="{4E59BCF9-E564-421D-AAC0-B514B2DCC4C8}" srcOrd="2" destOrd="0" parTransId="{D992F132-CDB0-47C1-BF52-32BC4D8055CF}" sibTransId="{B0B8E998-0554-4D04-8FE0-9BAB393AA3A5}"/>
    <dgm:cxn modelId="{1E081951-7FFF-4227-AD9E-216A29B109CC}" type="presOf" srcId="{CCBAB2AB-5780-420E-948B-38EF766E3D96}" destId="{3A7ED6C2-5D1A-45AE-9349-7C7020854B04}" srcOrd="0" destOrd="0" presId="urn:microsoft.com/office/officeart/2005/8/layout/pyramid1"/>
    <dgm:cxn modelId="{6BD4CF3E-3605-4319-9C00-12B3777C33EA}" type="presOf" srcId="{4E59BCF9-E564-421D-AAC0-B514B2DCC4C8}" destId="{F7E74E41-2940-4D25-BB65-C8D94FC4005A}" srcOrd="0" destOrd="0" presId="urn:microsoft.com/office/officeart/2005/8/layout/pyramid1"/>
    <dgm:cxn modelId="{A14B8BB3-D29E-42AE-BDC9-B6A92595326B}" type="presOf" srcId="{12F2D94E-6B8E-4E25-825C-12399FACF1B1}" destId="{5D5B5A27-982C-43F8-9BA2-EF79605FA971}" srcOrd="0" destOrd="0" presId="urn:microsoft.com/office/officeart/2005/8/layout/pyramid1"/>
    <dgm:cxn modelId="{C204C09F-7F9D-4721-AE9B-0B2A4D2BB948}" srcId="{12F2D94E-6B8E-4E25-825C-12399FACF1B1}" destId="{F898B3F1-0679-4161-B601-9EE16A295264}" srcOrd="0" destOrd="0" parTransId="{5999A7AF-17CC-4060-B367-B22AE1564065}" sibTransId="{185FCF5B-E4CD-4168-BFF2-198259266EF5}"/>
    <dgm:cxn modelId="{2E087728-C97A-45C3-95C7-1A2617A637C2}" type="presOf" srcId="{F898B3F1-0679-4161-B601-9EE16A295264}" destId="{5D1E5BDA-9E8C-4FBF-8457-35B290A9DCA4}" srcOrd="1" destOrd="0" presId="urn:microsoft.com/office/officeart/2005/8/layout/pyramid1"/>
    <dgm:cxn modelId="{27E75F71-98F3-4AC3-A631-19B506A839F7}" type="presOf" srcId="{F898B3F1-0679-4161-B601-9EE16A295264}" destId="{177590A4-310A-45BC-BEA4-ACCD677C6330}" srcOrd="0" destOrd="0" presId="urn:microsoft.com/office/officeart/2005/8/layout/pyramid1"/>
    <dgm:cxn modelId="{AEDF5303-64B3-4FD0-8BA9-EFA16C667CE1}" type="presOf" srcId="{4E59BCF9-E564-421D-AAC0-B514B2DCC4C8}" destId="{B1A3C01D-F346-41E5-B62C-968F967D6CA6}" srcOrd="1" destOrd="0" presId="urn:microsoft.com/office/officeart/2005/8/layout/pyramid1"/>
    <dgm:cxn modelId="{03AD03B6-B44C-4F6D-BB21-442DA6814AF8}" type="presOf" srcId="{CCBAB2AB-5780-420E-948B-38EF766E3D96}" destId="{139A5190-C71D-45B6-ABC3-ADE4F8037C89}" srcOrd="1" destOrd="0" presId="urn:microsoft.com/office/officeart/2005/8/layout/pyramid1"/>
    <dgm:cxn modelId="{9827C9F5-1E72-4E6B-A511-FAAE57465FC1}" srcId="{12F2D94E-6B8E-4E25-825C-12399FACF1B1}" destId="{C33E2474-2950-4A35-88A9-71DC305ECF19}" srcOrd="3" destOrd="0" parTransId="{55898D80-6573-440F-8D0D-291281F8393C}" sibTransId="{70AA2C5C-F81D-44A7-915D-86191B4D8AB1}"/>
    <dgm:cxn modelId="{E324922F-5357-49BC-8973-C01626571E2E}" type="presOf" srcId="{C33E2474-2950-4A35-88A9-71DC305ECF19}" destId="{C43437E5-13AA-4B64-9361-FF588D296BA7}" srcOrd="0" destOrd="0" presId="urn:microsoft.com/office/officeart/2005/8/layout/pyramid1"/>
    <dgm:cxn modelId="{9A223869-B396-4F51-807E-2637249AFEB7}" srcId="{12F2D94E-6B8E-4E25-825C-12399FACF1B1}" destId="{CCBAB2AB-5780-420E-948B-38EF766E3D96}" srcOrd="1" destOrd="0" parTransId="{8A433B32-8872-4EDC-B9D7-44BE7A3819AE}" sibTransId="{C8E3F2B0-AF1C-42DB-A6D9-7112E4C262E2}"/>
    <dgm:cxn modelId="{4E2D7EBA-BBC3-4CD1-B101-C3172416E4D5}" type="presParOf" srcId="{5D5B5A27-982C-43F8-9BA2-EF79605FA971}" destId="{9123C159-288B-4C17-BF5E-D91D2974A07A}" srcOrd="0" destOrd="0" presId="urn:microsoft.com/office/officeart/2005/8/layout/pyramid1"/>
    <dgm:cxn modelId="{740755D3-C039-4453-AA91-128FD8D39E16}" type="presParOf" srcId="{9123C159-288B-4C17-BF5E-D91D2974A07A}" destId="{177590A4-310A-45BC-BEA4-ACCD677C6330}" srcOrd="0" destOrd="0" presId="urn:microsoft.com/office/officeart/2005/8/layout/pyramid1"/>
    <dgm:cxn modelId="{10005FC2-E53F-477D-93CD-9074C661EC1C}" type="presParOf" srcId="{9123C159-288B-4C17-BF5E-D91D2974A07A}" destId="{5D1E5BDA-9E8C-4FBF-8457-35B290A9DCA4}" srcOrd="1" destOrd="0" presId="urn:microsoft.com/office/officeart/2005/8/layout/pyramid1"/>
    <dgm:cxn modelId="{1C97B346-CD66-4CEF-BF22-87A6237E81A6}" type="presParOf" srcId="{5D5B5A27-982C-43F8-9BA2-EF79605FA971}" destId="{56769BE5-270F-4E3C-B10D-3773C9BF501B}" srcOrd="1" destOrd="0" presId="urn:microsoft.com/office/officeart/2005/8/layout/pyramid1"/>
    <dgm:cxn modelId="{B94CCDEA-BB96-4A75-A5BC-F4DD7A9F56E6}" type="presParOf" srcId="{56769BE5-270F-4E3C-B10D-3773C9BF501B}" destId="{3A7ED6C2-5D1A-45AE-9349-7C7020854B04}" srcOrd="0" destOrd="0" presId="urn:microsoft.com/office/officeart/2005/8/layout/pyramid1"/>
    <dgm:cxn modelId="{866C00A9-F7C5-4AC7-BC37-A1DE668E9294}" type="presParOf" srcId="{56769BE5-270F-4E3C-B10D-3773C9BF501B}" destId="{139A5190-C71D-45B6-ABC3-ADE4F8037C89}" srcOrd="1" destOrd="0" presId="urn:microsoft.com/office/officeart/2005/8/layout/pyramid1"/>
    <dgm:cxn modelId="{3BF28A5C-6F05-48C6-8531-FC820A5930D7}" type="presParOf" srcId="{5D5B5A27-982C-43F8-9BA2-EF79605FA971}" destId="{FF02044D-647D-440C-B9F8-179DD46AC584}" srcOrd="2" destOrd="0" presId="urn:microsoft.com/office/officeart/2005/8/layout/pyramid1"/>
    <dgm:cxn modelId="{A9A8C12F-A789-41F7-A720-102A64579F1E}" type="presParOf" srcId="{FF02044D-647D-440C-B9F8-179DD46AC584}" destId="{F7E74E41-2940-4D25-BB65-C8D94FC4005A}" srcOrd="0" destOrd="0" presId="urn:microsoft.com/office/officeart/2005/8/layout/pyramid1"/>
    <dgm:cxn modelId="{722D8B1B-F695-48CA-9351-BA0F6829BE2A}" type="presParOf" srcId="{FF02044D-647D-440C-B9F8-179DD46AC584}" destId="{B1A3C01D-F346-41E5-B62C-968F967D6CA6}" srcOrd="1" destOrd="0" presId="urn:microsoft.com/office/officeart/2005/8/layout/pyramid1"/>
    <dgm:cxn modelId="{13B3CD39-D563-40FD-B38E-1E6607E9055E}" type="presParOf" srcId="{5D5B5A27-982C-43F8-9BA2-EF79605FA971}" destId="{7AC4FAA0-32D9-484B-8784-7ED9C781D8AF}" srcOrd="3" destOrd="0" presId="urn:microsoft.com/office/officeart/2005/8/layout/pyramid1"/>
    <dgm:cxn modelId="{11EDDFD1-C82D-434A-8E2C-B894E19CBC6B}" type="presParOf" srcId="{7AC4FAA0-32D9-484B-8784-7ED9C781D8AF}" destId="{C43437E5-13AA-4B64-9361-FF588D296BA7}" srcOrd="0" destOrd="0" presId="urn:microsoft.com/office/officeart/2005/8/layout/pyramid1"/>
    <dgm:cxn modelId="{7354D579-1E71-4C7F-AA57-3A5A4A5FB6AE}" type="presParOf" srcId="{7AC4FAA0-32D9-484B-8784-7ED9C781D8AF}" destId="{E34ADB36-BF9F-4722-B81F-06B29B8E3F56}" srcOrd="1" destOrd="0" presId="urn:microsoft.com/office/officeart/2005/8/layout/pyramid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2DB027-97EF-421E-BD27-C1EA1496909B}" type="doc">
      <dgm:prSet loTypeId="urn:microsoft.com/office/officeart/2005/8/layout/chevron1" loCatId="process" qsTypeId="urn:microsoft.com/office/officeart/2005/8/quickstyle/simple1#3" qsCatId="simple" csTypeId="urn:microsoft.com/office/officeart/2005/8/colors/accent2_2" csCatId="accent2" phldr="1"/>
      <dgm:spPr/>
    </dgm:pt>
    <dgm:pt modelId="{7203ADF3-A4BA-43BC-BDBE-F1130ABEE013}">
      <dgm:prSet phldrT="[Текст]"/>
      <dgm:spPr/>
      <dgm:t>
        <a:bodyPr/>
        <a:lstStyle/>
        <a:p>
          <a:r>
            <a:rPr lang="en-US" dirty="0" smtClean="0"/>
            <a:t>1</a:t>
          </a:r>
          <a:endParaRPr lang="ru-RU" dirty="0"/>
        </a:p>
      </dgm:t>
    </dgm:pt>
    <dgm:pt modelId="{CD30CC48-2458-4888-B490-8398E8CDEE92}" type="parTrans" cxnId="{44C6B07F-B6EA-42E7-A6A1-7F83D2F56E28}">
      <dgm:prSet/>
      <dgm:spPr/>
      <dgm:t>
        <a:bodyPr/>
        <a:lstStyle/>
        <a:p>
          <a:endParaRPr lang="ru-RU"/>
        </a:p>
      </dgm:t>
    </dgm:pt>
    <dgm:pt modelId="{8CACB91B-BB3F-4DDC-9312-AC02F08FFE62}" type="sibTrans" cxnId="{44C6B07F-B6EA-42E7-A6A1-7F83D2F56E28}">
      <dgm:prSet/>
      <dgm:spPr/>
      <dgm:t>
        <a:bodyPr/>
        <a:lstStyle/>
        <a:p>
          <a:endParaRPr lang="ru-RU"/>
        </a:p>
      </dgm:t>
    </dgm:pt>
    <dgm:pt modelId="{C8AB351F-49A8-4B03-ADED-19C1D5ED0EF5}">
      <dgm:prSet phldrT="[Текст]"/>
      <dgm:spPr/>
      <dgm:t>
        <a:bodyPr/>
        <a:lstStyle/>
        <a:p>
          <a:r>
            <a:rPr lang="en-US" dirty="0" smtClean="0"/>
            <a:t>2</a:t>
          </a:r>
          <a:endParaRPr lang="ru-RU" dirty="0"/>
        </a:p>
      </dgm:t>
    </dgm:pt>
    <dgm:pt modelId="{EF69D05C-5E7F-4990-81C0-7FB46656F91B}" type="parTrans" cxnId="{E9850660-6E43-4B77-8232-B2C9F8DED8D9}">
      <dgm:prSet/>
      <dgm:spPr/>
      <dgm:t>
        <a:bodyPr/>
        <a:lstStyle/>
        <a:p>
          <a:endParaRPr lang="ru-RU"/>
        </a:p>
      </dgm:t>
    </dgm:pt>
    <dgm:pt modelId="{E57A9BB5-8409-406D-8AE7-7DCC11EF7419}" type="sibTrans" cxnId="{E9850660-6E43-4B77-8232-B2C9F8DED8D9}">
      <dgm:prSet/>
      <dgm:spPr/>
      <dgm:t>
        <a:bodyPr/>
        <a:lstStyle/>
        <a:p>
          <a:endParaRPr lang="ru-RU"/>
        </a:p>
      </dgm:t>
    </dgm:pt>
    <dgm:pt modelId="{B83C5E97-E2B5-444D-8EEE-11AFE9514B2C}">
      <dgm:prSet phldrT="[Текст]"/>
      <dgm:spPr/>
      <dgm:t>
        <a:bodyPr/>
        <a:lstStyle/>
        <a:p>
          <a:r>
            <a:rPr lang="en-US" dirty="0" smtClean="0"/>
            <a:t>3</a:t>
          </a:r>
          <a:endParaRPr lang="ru-RU" dirty="0"/>
        </a:p>
      </dgm:t>
    </dgm:pt>
    <dgm:pt modelId="{3D070007-B388-480D-8C0A-4E50D9499DC8}" type="parTrans" cxnId="{6C731B42-0EE1-4179-98D7-B667AF8A025D}">
      <dgm:prSet/>
      <dgm:spPr/>
      <dgm:t>
        <a:bodyPr/>
        <a:lstStyle/>
        <a:p>
          <a:endParaRPr lang="ru-RU"/>
        </a:p>
      </dgm:t>
    </dgm:pt>
    <dgm:pt modelId="{B16446D9-7BE2-4D0D-BDB5-244740AD3C21}" type="sibTrans" cxnId="{6C731B42-0EE1-4179-98D7-B667AF8A025D}">
      <dgm:prSet/>
      <dgm:spPr/>
      <dgm:t>
        <a:bodyPr/>
        <a:lstStyle/>
        <a:p>
          <a:endParaRPr lang="ru-RU"/>
        </a:p>
      </dgm:t>
    </dgm:pt>
    <dgm:pt modelId="{CDB5D999-9DB0-4176-82D6-917DA0610C3D}">
      <dgm:prSet phldrT="[Текст]"/>
      <dgm:spPr/>
      <dgm:t>
        <a:bodyPr/>
        <a:lstStyle/>
        <a:p>
          <a:r>
            <a:rPr lang="en-US" dirty="0" smtClean="0"/>
            <a:t>4</a:t>
          </a:r>
          <a:endParaRPr lang="ru-RU" dirty="0"/>
        </a:p>
      </dgm:t>
    </dgm:pt>
    <dgm:pt modelId="{30EFCE66-5031-4840-BB26-CBD1A1279821}" type="parTrans" cxnId="{BE354AB7-D3FD-4D8E-AA37-230176E93A91}">
      <dgm:prSet/>
      <dgm:spPr/>
      <dgm:t>
        <a:bodyPr/>
        <a:lstStyle/>
        <a:p>
          <a:endParaRPr lang="ru-RU"/>
        </a:p>
      </dgm:t>
    </dgm:pt>
    <dgm:pt modelId="{10EA8719-FA5E-46D7-996F-BA47A6AF2366}" type="sibTrans" cxnId="{BE354AB7-D3FD-4D8E-AA37-230176E93A91}">
      <dgm:prSet/>
      <dgm:spPr/>
      <dgm:t>
        <a:bodyPr/>
        <a:lstStyle/>
        <a:p>
          <a:endParaRPr lang="ru-RU"/>
        </a:p>
      </dgm:t>
    </dgm:pt>
    <dgm:pt modelId="{5DDC9FCD-EAB9-4043-A8F3-29F1733E7419}">
      <dgm:prSet phldrT="[Текст]"/>
      <dgm:spPr/>
      <dgm:t>
        <a:bodyPr/>
        <a:lstStyle/>
        <a:p>
          <a:r>
            <a:rPr lang="en-US" dirty="0" smtClean="0"/>
            <a:t>5</a:t>
          </a:r>
          <a:endParaRPr lang="ru-RU" dirty="0"/>
        </a:p>
      </dgm:t>
    </dgm:pt>
    <dgm:pt modelId="{E610D761-E568-4D07-A753-6F912B8D6B11}" type="parTrans" cxnId="{E43C1E33-F0E7-4764-A516-877EA9A304DE}">
      <dgm:prSet/>
      <dgm:spPr/>
      <dgm:t>
        <a:bodyPr/>
        <a:lstStyle/>
        <a:p>
          <a:endParaRPr lang="ru-RU"/>
        </a:p>
      </dgm:t>
    </dgm:pt>
    <dgm:pt modelId="{B0F06CA4-B8A5-4F1B-B341-CBBA728A68F4}" type="sibTrans" cxnId="{E43C1E33-F0E7-4764-A516-877EA9A304DE}">
      <dgm:prSet/>
      <dgm:spPr/>
      <dgm:t>
        <a:bodyPr/>
        <a:lstStyle/>
        <a:p>
          <a:endParaRPr lang="ru-RU"/>
        </a:p>
      </dgm:t>
    </dgm:pt>
    <dgm:pt modelId="{01BBB60F-BA7C-4217-BA35-C7BA014DCD54}">
      <dgm:prSet phldrT="[Текст]"/>
      <dgm:spPr/>
      <dgm:t>
        <a:bodyPr/>
        <a:lstStyle/>
        <a:p>
          <a:r>
            <a:rPr lang="en-US" dirty="0" smtClean="0"/>
            <a:t>6</a:t>
          </a:r>
          <a:endParaRPr lang="ru-RU" dirty="0"/>
        </a:p>
      </dgm:t>
    </dgm:pt>
    <dgm:pt modelId="{BC33D23D-B0C0-4D2C-8B2A-5A849B65BD99}" type="parTrans" cxnId="{83C88B6B-FED0-4CDC-A7E3-CF2DD72D97F9}">
      <dgm:prSet/>
      <dgm:spPr/>
      <dgm:t>
        <a:bodyPr/>
        <a:lstStyle/>
        <a:p>
          <a:endParaRPr lang="ru-RU"/>
        </a:p>
      </dgm:t>
    </dgm:pt>
    <dgm:pt modelId="{EA055A53-6A47-4701-B0D3-6560AE1A4381}" type="sibTrans" cxnId="{83C88B6B-FED0-4CDC-A7E3-CF2DD72D97F9}">
      <dgm:prSet/>
      <dgm:spPr/>
      <dgm:t>
        <a:bodyPr/>
        <a:lstStyle/>
        <a:p>
          <a:endParaRPr lang="ru-RU"/>
        </a:p>
      </dgm:t>
    </dgm:pt>
    <dgm:pt modelId="{908A53C5-6FC5-4978-B08F-9E9520B83B0E}">
      <dgm:prSet phldrT="[Текст]"/>
      <dgm:spPr/>
      <dgm:t>
        <a:bodyPr/>
        <a:lstStyle/>
        <a:p>
          <a:r>
            <a:rPr lang="en-US" dirty="0" smtClean="0"/>
            <a:t>7</a:t>
          </a:r>
          <a:endParaRPr lang="ru-RU" dirty="0"/>
        </a:p>
      </dgm:t>
    </dgm:pt>
    <dgm:pt modelId="{132A0AA9-15ED-4568-8FB4-69F8A529664A}" type="parTrans" cxnId="{01B1E5D0-9C69-4C3A-A6DC-460C90BBD72E}">
      <dgm:prSet/>
      <dgm:spPr/>
      <dgm:t>
        <a:bodyPr/>
        <a:lstStyle/>
        <a:p>
          <a:endParaRPr lang="ru-RU"/>
        </a:p>
      </dgm:t>
    </dgm:pt>
    <dgm:pt modelId="{B036DC80-35FB-4CBB-8E4A-1786AEAA424A}" type="sibTrans" cxnId="{01B1E5D0-9C69-4C3A-A6DC-460C90BBD72E}">
      <dgm:prSet/>
      <dgm:spPr/>
      <dgm:t>
        <a:bodyPr/>
        <a:lstStyle/>
        <a:p>
          <a:endParaRPr lang="ru-RU"/>
        </a:p>
      </dgm:t>
    </dgm:pt>
    <dgm:pt modelId="{954BA677-644A-4BB7-A377-7315F1AAEE32}">
      <dgm:prSet phldrT="[Текст]"/>
      <dgm:spPr/>
      <dgm:t>
        <a:bodyPr/>
        <a:lstStyle/>
        <a:p>
          <a:r>
            <a:rPr lang="en-US" dirty="0" smtClean="0"/>
            <a:t>8</a:t>
          </a:r>
          <a:endParaRPr lang="ru-RU" dirty="0"/>
        </a:p>
      </dgm:t>
    </dgm:pt>
    <dgm:pt modelId="{B454BAB7-E089-4466-8CA6-958B963BB21A}" type="parTrans" cxnId="{AA4DD2A7-703A-4E4F-B672-D22D8C2C0F3E}">
      <dgm:prSet/>
      <dgm:spPr/>
      <dgm:t>
        <a:bodyPr/>
        <a:lstStyle/>
        <a:p>
          <a:endParaRPr lang="ru-RU"/>
        </a:p>
      </dgm:t>
    </dgm:pt>
    <dgm:pt modelId="{5CFAE028-0883-4521-884A-015921731630}" type="sibTrans" cxnId="{AA4DD2A7-703A-4E4F-B672-D22D8C2C0F3E}">
      <dgm:prSet/>
      <dgm:spPr/>
      <dgm:t>
        <a:bodyPr/>
        <a:lstStyle/>
        <a:p>
          <a:endParaRPr lang="ru-RU"/>
        </a:p>
      </dgm:t>
    </dgm:pt>
    <dgm:pt modelId="{703205C5-DCD3-4B91-AAA0-7B05CC219FE6}">
      <dgm:prSet phldrT="[Текст]"/>
      <dgm:spPr/>
      <dgm:t>
        <a:bodyPr/>
        <a:lstStyle/>
        <a:p>
          <a:r>
            <a:rPr lang="en-US" dirty="0" smtClean="0"/>
            <a:t>9</a:t>
          </a:r>
          <a:endParaRPr lang="ru-RU" dirty="0"/>
        </a:p>
      </dgm:t>
    </dgm:pt>
    <dgm:pt modelId="{12F8C5F5-3A5E-4DE0-91B4-B42483EF57EB}" type="parTrans" cxnId="{7140E099-3084-437C-8A8B-624AEA63A3C6}">
      <dgm:prSet/>
      <dgm:spPr/>
      <dgm:t>
        <a:bodyPr/>
        <a:lstStyle/>
        <a:p>
          <a:endParaRPr lang="ru-RU"/>
        </a:p>
      </dgm:t>
    </dgm:pt>
    <dgm:pt modelId="{60313E9A-5E35-4120-9373-63B0584438E3}" type="sibTrans" cxnId="{7140E099-3084-437C-8A8B-624AEA63A3C6}">
      <dgm:prSet/>
      <dgm:spPr/>
      <dgm:t>
        <a:bodyPr/>
        <a:lstStyle/>
        <a:p>
          <a:endParaRPr lang="ru-RU"/>
        </a:p>
      </dgm:t>
    </dgm:pt>
    <dgm:pt modelId="{377633E1-9ECC-41B6-9320-10C8A8FE9812}">
      <dgm:prSet phldrT="[Текст]"/>
      <dgm:spPr/>
      <dgm:t>
        <a:bodyPr/>
        <a:lstStyle/>
        <a:p>
          <a:r>
            <a:rPr lang="en-US" dirty="0" smtClean="0"/>
            <a:t>…</a:t>
          </a:r>
          <a:endParaRPr lang="ru-RU" dirty="0"/>
        </a:p>
      </dgm:t>
    </dgm:pt>
    <dgm:pt modelId="{AFAB4CF9-ACC3-40E4-A763-2E39BD8D61FC}" type="parTrans" cxnId="{35B2047C-CD06-4606-A8CE-0F92A1F43214}">
      <dgm:prSet/>
      <dgm:spPr/>
      <dgm:t>
        <a:bodyPr/>
        <a:lstStyle/>
        <a:p>
          <a:endParaRPr lang="ru-RU"/>
        </a:p>
      </dgm:t>
    </dgm:pt>
    <dgm:pt modelId="{0CA4DB13-B9E2-41D3-9E58-2A5A1C98FA16}" type="sibTrans" cxnId="{35B2047C-CD06-4606-A8CE-0F92A1F43214}">
      <dgm:prSet/>
      <dgm:spPr/>
      <dgm:t>
        <a:bodyPr/>
        <a:lstStyle/>
        <a:p>
          <a:endParaRPr lang="ru-RU"/>
        </a:p>
      </dgm:t>
    </dgm:pt>
    <dgm:pt modelId="{F5C076BB-4B65-4BF4-BA58-9F894AA3952E}" type="pres">
      <dgm:prSet presAssocID="{872DB027-97EF-421E-BD27-C1EA1496909B}" presName="Name0" presStyleCnt="0">
        <dgm:presLayoutVars>
          <dgm:dir/>
          <dgm:animLvl val="lvl"/>
          <dgm:resizeHandles val="exact"/>
        </dgm:presLayoutVars>
      </dgm:prSet>
      <dgm:spPr/>
    </dgm:pt>
    <dgm:pt modelId="{C7C70E2F-D5F1-4331-83B7-18C28DAE5710}" type="pres">
      <dgm:prSet presAssocID="{7203ADF3-A4BA-43BC-BDBE-F1130ABEE013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CABDE-DC3A-42D4-BD4C-D2BA8661FDCA}" type="pres">
      <dgm:prSet presAssocID="{8CACB91B-BB3F-4DDC-9312-AC02F08FFE62}" presName="parTxOnlySpace" presStyleCnt="0"/>
      <dgm:spPr/>
    </dgm:pt>
    <dgm:pt modelId="{E2DB0D4B-29B8-4242-9FC7-DF6EEE4FFB6D}" type="pres">
      <dgm:prSet presAssocID="{C8AB351F-49A8-4B03-ADED-19C1D5ED0EF5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3602B-2C40-4B8D-823A-57B4D45AC859}" type="pres">
      <dgm:prSet presAssocID="{E57A9BB5-8409-406D-8AE7-7DCC11EF7419}" presName="parTxOnlySpace" presStyleCnt="0"/>
      <dgm:spPr/>
    </dgm:pt>
    <dgm:pt modelId="{692646FD-CFE9-46C5-849A-472D1699624B}" type="pres">
      <dgm:prSet presAssocID="{B83C5E97-E2B5-444D-8EEE-11AFE9514B2C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CDE9E-3467-4100-B1C5-C85FE9C4FC4A}" type="pres">
      <dgm:prSet presAssocID="{B16446D9-7BE2-4D0D-BDB5-244740AD3C21}" presName="parTxOnlySpace" presStyleCnt="0"/>
      <dgm:spPr/>
    </dgm:pt>
    <dgm:pt modelId="{39C7811A-1E60-4F49-BD75-CB0832BDE893}" type="pres">
      <dgm:prSet presAssocID="{CDB5D999-9DB0-4176-82D6-917DA0610C3D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93528-1D3A-4AE3-8E52-E61EE80E32F4}" type="pres">
      <dgm:prSet presAssocID="{10EA8719-FA5E-46D7-996F-BA47A6AF2366}" presName="parTxOnlySpace" presStyleCnt="0"/>
      <dgm:spPr/>
    </dgm:pt>
    <dgm:pt modelId="{4068E6C1-A8FC-4EE1-8FB1-DEA7B4523ED3}" type="pres">
      <dgm:prSet presAssocID="{5DDC9FCD-EAB9-4043-A8F3-29F1733E7419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34C44-4648-4A6F-A257-7F6A55595C4A}" type="pres">
      <dgm:prSet presAssocID="{B0F06CA4-B8A5-4F1B-B341-CBBA728A68F4}" presName="parTxOnlySpace" presStyleCnt="0"/>
      <dgm:spPr/>
    </dgm:pt>
    <dgm:pt modelId="{58D8FB49-0810-4B9B-A794-24B3EDEED699}" type="pres">
      <dgm:prSet presAssocID="{01BBB60F-BA7C-4217-BA35-C7BA014DCD54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7D59B-3279-4245-854A-07A85CAA3B87}" type="pres">
      <dgm:prSet presAssocID="{EA055A53-6A47-4701-B0D3-6560AE1A4381}" presName="parTxOnlySpace" presStyleCnt="0"/>
      <dgm:spPr/>
    </dgm:pt>
    <dgm:pt modelId="{170273DD-0D63-4080-8DCF-F6B5B1104040}" type="pres">
      <dgm:prSet presAssocID="{908A53C5-6FC5-4978-B08F-9E9520B83B0E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A7B26-32BD-43AB-BAB1-A10AE3BF2181}" type="pres">
      <dgm:prSet presAssocID="{B036DC80-35FB-4CBB-8E4A-1786AEAA424A}" presName="parTxOnlySpace" presStyleCnt="0"/>
      <dgm:spPr/>
    </dgm:pt>
    <dgm:pt modelId="{A9A765ED-8A6D-4691-AB43-D8C50F355C4B}" type="pres">
      <dgm:prSet presAssocID="{954BA677-644A-4BB7-A377-7315F1AAEE32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B6BED-DC86-42E4-8F37-F13F449477BB}" type="pres">
      <dgm:prSet presAssocID="{5CFAE028-0883-4521-884A-015921731630}" presName="parTxOnlySpace" presStyleCnt="0"/>
      <dgm:spPr/>
    </dgm:pt>
    <dgm:pt modelId="{0DBAED88-F174-4B4E-A71F-61BBF295781F}" type="pres">
      <dgm:prSet presAssocID="{703205C5-DCD3-4B91-AAA0-7B05CC219FE6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37298-A62B-4B7C-BF13-8E3E09E92350}" type="pres">
      <dgm:prSet presAssocID="{60313E9A-5E35-4120-9373-63B0584438E3}" presName="parTxOnlySpace" presStyleCnt="0"/>
      <dgm:spPr/>
    </dgm:pt>
    <dgm:pt modelId="{E4FC6678-4FF6-4C2D-A0FE-A055077C4432}" type="pres">
      <dgm:prSet presAssocID="{377633E1-9ECC-41B6-9320-10C8A8FE9812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B1E5D0-9C69-4C3A-A6DC-460C90BBD72E}" srcId="{872DB027-97EF-421E-BD27-C1EA1496909B}" destId="{908A53C5-6FC5-4978-B08F-9E9520B83B0E}" srcOrd="6" destOrd="0" parTransId="{132A0AA9-15ED-4568-8FB4-69F8A529664A}" sibTransId="{B036DC80-35FB-4CBB-8E4A-1786AEAA424A}"/>
    <dgm:cxn modelId="{E56C14B3-2B99-41FA-AE2C-44BADDAD5798}" type="presOf" srcId="{954BA677-644A-4BB7-A377-7315F1AAEE32}" destId="{A9A765ED-8A6D-4691-AB43-D8C50F355C4B}" srcOrd="0" destOrd="0" presId="urn:microsoft.com/office/officeart/2005/8/layout/chevron1"/>
    <dgm:cxn modelId="{E9850660-6E43-4B77-8232-B2C9F8DED8D9}" srcId="{872DB027-97EF-421E-BD27-C1EA1496909B}" destId="{C8AB351F-49A8-4B03-ADED-19C1D5ED0EF5}" srcOrd="1" destOrd="0" parTransId="{EF69D05C-5E7F-4990-81C0-7FB46656F91B}" sibTransId="{E57A9BB5-8409-406D-8AE7-7DCC11EF7419}"/>
    <dgm:cxn modelId="{40275A56-9182-48E8-9F97-FE5FCC42FEFF}" type="presOf" srcId="{CDB5D999-9DB0-4176-82D6-917DA0610C3D}" destId="{39C7811A-1E60-4F49-BD75-CB0832BDE893}" srcOrd="0" destOrd="0" presId="urn:microsoft.com/office/officeart/2005/8/layout/chevron1"/>
    <dgm:cxn modelId="{666C548E-DCCE-43A2-83DB-4FD4F1D48D61}" type="presOf" srcId="{908A53C5-6FC5-4978-B08F-9E9520B83B0E}" destId="{170273DD-0D63-4080-8DCF-F6B5B1104040}" srcOrd="0" destOrd="0" presId="urn:microsoft.com/office/officeart/2005/8/layout/chevron1"/>
    <dgm:cxn modelId="{768E3C32-8646-48A1-B957-782F81329F3E}" type="presOf" srcId="{377633E1-9ECC-41B6-9320-10C8A8FE9812}" destId="{E4FC6678-4FF6-4C2D-A0FE-A055077C4432}" srcOrd="0" destOrd="0" presId="urn:microsoft.com/office/officeart/2005/8/layout/chevron1"/>
    <dgm:cxn modelId="{2D33F2B0-97B5-4F3E-B9F5-111E2E4CEE8D}" type="presOf" srcId="{872DB027-97EF-421E-BD27-C1EA1496909B}" destId="{F5C076BB-4B65-4BF4-BA58-9F894AA3952E}" srcOrd="0" destOrd="0" presId="urn:microsoft.com/office/officeart/2005/8/layout/chevron1"/>
    <dgm:cxn modelId="{A2F684F3-D307-4359-8BE4-56FD7EDD25AF}" type="presOf" srcId="{01BBB60F-BA7C-4217-BA35-C7BA014DCD54}" destId="{58D8FB49-0810-4B9B-A794-24B3EDEED699}" srcOrd="0" destOrd="0" presId="urn:microsoft.com/office/officeart/2005/8/layout/chevron1"/>
    <dgm:cxn modelId="{AA4DD2A7-703A-4E4F-B672-D22D8C2C0F3E}" srcId="{872DB027-97EF-421E-BD27-C1EA1496909B}" destId="{954BA677-644A-4BB7-A377-7315F1AAEE32}" srcOrd="7" destOrd="0" parTransId="{B454BAB7-E089-4466-8CA6-958B963BB21A}" sibTransId="{5CFAE028-0883-4521-884A-015921731630}"/>
    <dgm:cxn modelId="{83C88B6B-FED0-4CDC-A7E3-CF2DD72D97F9}" srcId="{872DB027-97EF-421E-BD27-C1EA1496909B}" destId="{01BBB60F-BA7C-4217-BA35-C7BA014DCD54}" srcOrd="5" destOrd="0" parTransId="{BC33D23D-B0C0-4D2C-8B2A-5A849B65BD99}" sibTransId="{EA055A53-6A47-4701-B0D3-6560AE1A4381}"/>
    <dgm:cxn modelId="{B2D6197A-79DD-4BA0-A732-ECA1123D85BC}" type="presOf" srcId="{5DDC9FCD-EAB9-4043-A8F3-29F1733E7419}" destId="{4068E6C1-A8FC-4EE1-8FB1-DEA7B4523ED3}" srcOrd="0" destOrd="0" presId="urn:microsoft.com/office/officeart/2005/8/layout/chevron1"/>
    <dgm:cxn modelId="{44C6B07F-B6EA-42E7-A6A1-7F83D2F56E28}" srcId="{872DB027-97EF-421E-BD27-C1EA1496909B}" destId="{7203ADF3-A4BA-43BC-BDBE-F1130ABEE013}" srcOrd="0" destOrd="0" parTransId="{CD30CC48-2458-4888-B490-8398E8CDEE92}" sibTransId="{8CACB91B-BB3F-4DDC-9312-AC02F08FFE62}"/>
    <dgm:cxn modelId="{7140E099-3084-437C-8A8B-624AEA63A3C6}" srcId="{872DB027-97EF-421E-BD27-C1EA1496909B}" destId="{703205C5-DCD3-4B91-AAA0-7B05CC219FE6}" srcOrd="8" destOrd="0" parTransId="{12F8C5F5-3A5E-4DE0-91B4-B42483EF57EB}" sibTransId="{60313E9A-5E35-4120-9373-63B0584438E3}"/>
    <dgm:cxn modelId="{5A00551E-58FB-4AF6-8C14-C451BB8901DA}" type="presOf" srcId="{C8AB351F-49A8-4B03-ADED-19C1D5ED0EF5}" destId="{E2DB0D4B-29B8-4242-9FC7-DF6EEE4FFB6D}" srcOrd="0" destOrd="0" presId="urn:microsoft.com/office/officeart/2005/8/layout/chevron1"/>
    <dgm:cxn modelId="{589FF054-2065-494E-AAD0-731E7F13CD76}" type="presOf" srcId="{B83C5E97-E2B5-444D-8EEE-11AFE9514B2C}" destId="{692646FD-CFE9-46C5-849A-472D1699624B}" srcOrd="0" destOrd="0" presId="urn:microsoft.com/office/officeart/2005/8/layout/chevron1"/>
    <dgm:cxn modelId="{77BEFF6F-6012-4380-8215-52D9ED396BF6}" type="presOf" srcId="{703205C5-DCD3-4B91-AAA0-7B05CC219FE6}" destId="{0DBAED88-F174-4B4E-A71F-61BBF295781F}" srcOrd="0" destOrd="0" presId="urn:microsoft.com/office/officeart/2005/8/layout/chevron1"/>
    <dgm:cxn modelId="{1F8A3E28-6A8C-47A7-86F7-510A0386690A}" type="presOf" srcId="{7203ADF3-A4BA-43BC-BDBE-F1130ABEE013}" destId="{C7C70E2F-D5F1-4331-83B7-18C28DAE5710}" srcOrd="0" destOrd="0" presId="urn:microsoft.com/office/officeart/2005/8/layout/chevron1"/>
    <dgm:cxn modelId="{6C731B42-0EE1-4179-98D7-B667AF8A025D}" srcId="{872DB027-97EF-421E-BD27-C1EA1496909B}" destId="{B83C5E97-E2B5-444D-8EEE-11AFE9514B2C}" srcOrd="2" destOrd="0" parTransId="{3D070007-B388-480D-8C0A-4E50D9499DC8}" sibTransId="{B16446D9-7BE2-4D0D-BDB5-244740AD3C21}"/>
    <dgm:cxn modelId="{35B2047C-CD06-4606-A8CE-0F92A1F43214}" srcId="{872DB027-97EF-421E-BD27-C1EA1496909B}" destId="{377633E1-9ECC-41B6-9320-10C8A8FE9812}" srcOrd="9" destOrd="0" parTransId="{AFAB4CF9-ACC3-40E4-A763-2E39BD8D61FC}" sibTransId="{0CA4DB13-B9E2-41D3-9E58-2A5A1C98FA16}"/>
    <dgm:cxn modelId="{E43C1E33-F0E7-4764-A516-877EA9A304DE}" srcId="{872DB027-97EF-421E-BD27-C1EA1496909B}" destId="{5DDC9FCD-EAB9-4043-A8F3-29F1733E7419}" srcOrd="4" destOrd="0" parTransId="{E610D761-E568-4D07-A753-6F912B8D6B11}" sibTransId="{B0F06CA4-B8A5-4F1B-B341-CBBA728A68F4}"/>
    <dgm:cxn modelId="{BE354AB7-D3FD-4D8E-AA37-230176E93A91}" srcId="{872DB027-97EF-421E-BD27-C1EA1496909B}" destId="{CDB5D999-9DB0-4176-82D6-917DA0610C3D}" srcOrd="3" destOrd="0" parTransId="{30EFCE66-5031-4840-BB26-CBD1A1279821}" sibTransId="{10EA8719-FA5E-46D7-996F-BA47A6AF2366}"/>
    <dgm:cxn modelId="{130A3E17-0CEE-4B04-8288-CCFF6185DBA4}" type="presParOf" srcId="{F5C076BB-4B65-4BF4-BA58-9F894AA3952E}" destId="{C7C70E2F-D5F1-4331-83B7-18C28DAE5710}" srcOrd="0" destOrd="0" presId="urn:microsoft.com/office/officeart/2005/8/layout/chevron1"/>
    <dgm:cxn modelId="{32259EC1-413E-4C4E-826F-EBB34FDD6A33}" type="presParOf" srcId="{F5C076BB-4B65-4BF4-BA58-9F894AA3952E}" destId="{379CABDE-DC3A-42D4-BD4C-D2BA8661FDCA}" srcOrd="1" destOrd="0" presId="urn:microsoft.com/office/officeart/2005/8/layout/chevron1"/>
    <dgm:cxn modelId="{048510D2-E4E4-4334-8426-E252E5A9ADC6}" type="presParOf" srcId="{F5C076BB-4B65-4BF4-BA58-9F894AA3952E}" destId="{E2DB0D4B-29B8-4242-9FC7-DF6EEE4FFB6D}" srcOrd="2" destOrd="0" presId="urn:microsoft.com/office/officeart/2005/8/layout/chevron1"/>
    <dgm:cxn modelId="{0C0E896B-C053-4578-9D8A-9BC5CA1EF289}" type="presParOf" srcId="{F5C076BB-4B65-4BF4-BA58-9F894AA3952E}" destId="{EC93602B-2C40-4B8D-823A-57B4D45AC859}" srcOrd="3" destOrd="0" presId="urn:microsoft.com/office/officeart/2005/8/layout/chevron1"/>
    <dgm:cxn modelId="{88EDF3D8-9D0B-480E-AD3D-B3CB9DB3C86C}" type="presParOf" srcId="{F5C076BB-4B65-4BF4-BA58-9F894AA3952E}" destId="{692646FD-CFE9-46C5-849A-472D1699624B}" srcOrd="4" destOrd="0" presId="urn:microsoft.com/office/officeart/2005/8/layout/chevron1"/>
    <dgm:cxn modelId="{4461DC74-69E7-42E5-9835-581658DAC608}" type="presParOf" srcId="{F5C076BB-4B65-4BF4-BA58-9F894AA3952E}" destId="{3CDCDE9E-3467-4100-B1C5-C85FE9C4FC4A}" srcOrd="5" destOrd="0" presId="urn:microsoft.com/office/officeart/2005/8/layout/chevron1"/>
    <dgm:cxn modelId="{D5736DAC-70CD-4112-B726-5A582240E2B7}" type="presParOf" srcId="{F5C076BB-4B65-4BF4-BA58-9F894AA3952E}" destId="{39C7811A-1E60-4F49-BD75-CB0832BDE893}" srcOrd="6" destOrd="0" presId="urn:microsoft.com/office/officeart/2005/8/layout/chevron1"/>
    <dgm:cxn modelId="{01CDF221-5CC3-4228-B8B9-ED45D0A87696}" type="presParOf" srcId="{F5C076BB-4B65-4BF4-BA58-9F894AA3952E}" destId="{68093528-1D3A-4AE3-8E52-E61EE80E32F4}" srcOrd="7" destOrd="0" presId="urn:microsoft.com/office/officeart/2005/8/layout/chevron1"/>
    <dgm:cxn modelId="{520752EF-B6C2-4ADC-ABD8-0F76D6EA42FF}" type="presParOf" srcId="{F5C076BB-4B65-4BF4-BA58-9F894AA3952E}" destId="{4068E6C1-A8FC-4EE1-8FB1-DEA7B4523ED3}" srcOrd="8" destOrd="0" presId="urn:microsoft.com/office/officeart/2005/8/layout/chevron1"/>
    <dgm:cxn modelId="{CEBBC1B2-C175-4473-84C3-F7E2E09B1553}" type="presParOf" srcId="{F5C076BB-4B65-4BF4-BA58-9F894AA3952E}" destId="{F2734C44-4648-4A6F-A257-7F6A55595C4A}" srcOrd="9" destOrd="0" presId="urn:microsoft.com/office/officeart/2005/8/layout/chevron1"/>
    <dgm:cxn modelId="{20CEC960-D84B-4105-B58C-A7383231C5D6}" type="presParOf" srcId="{F5C076BB-4B65-4BF4-BA58-9F894AA3952E}" destId="{58D8FB49-0810-4B9B-A794-24B3EDEED699}" srcOrd="10" destOrd="0" presId="urn:microsoft.com/office/officeart/2005/8/layout/chevron1"/>
    <dgm:cxn modelId="{99CD8D94-D315-430D-B175-D315820E8538}" type="presParOf" srcId="{F5C076BB-4B65-4BF4-BA58-9F894AA3952E}" destId="{CAA7D59B-3279-4245-854A-07A85CAA3B87}" srcOrd="11" destOrd="0" presId="urn:microsoft.com/office/officeart/2005/8/layout/chevron1"/>
    <dgm:cxn modelId="{1ACDF0A9-2E64-4549-B072-5656FF8658C7}" type="presParOf" srcId="{F5C076BB-4B65-4BF4-BA58-9F894AA3952E}" destId="{170273DD-0D63-4080-8DCF-F6B5B1104040}" srcOrd="12" destOrd="0" presId="urn:microsoft.com/office/officeart/2005/8/layout/chevron1"/>
    <dgm:cxn modelId="{775BA937-25ED-4972-89D5-72A73D75A4D0}" type="presParOf" srcId="{F5C076BB-4B65-4BF4-BA58-9F894AA3952E}" destId="{543A7B26-32BD-43AB-BAB1-A10AE3BF2181}" srcOrd="13" destOrd="0" presId="urn:microsoft.com/office/officeart/2005/8/layout/chevron1"/>
    <dgm:cxn modelId="{854C62E5-A2D8-422D-9150-D0B10310ACF6}" type="presParOf" srcId="{F5C076BB-4B65-4BF4-BA58-9F894AA3952E}" destId="{A9A765ED-8A6D-4691-AB43-D8C50F355C4B}" srcOrd="14" destOrd="0" presId="urn:microsoft.com/office/officeart/2005/8/layout/chevron1"/>
    <dgm:cxn modelId="{7F820267-B98B-468E-A3C7-9BAB46F64A46}" type="presParOf" srcId="{F5C076BB-4B65-4BF4-BA58-9F894AA3952E}" destId="{D6EB6BED-DC86-42E4-8F37-F13F449477BB}" srcOrd="15" destOrd="0" presId="urn:microsoft.com/office/officeart/2005/8/layout/chevron1"/>
    <dgm:cxn modelId="{788838E1-866B-4D48-9794-F5A842F51D8F}" type="presParOf" srcId="{F5C076BB-4B65-4BF4-BA58-9F894AA3952E}" destId="{0DBAED88-F174-4B4E-A71F-61BBF295781F}" srcOrd="16" destOrd="0" presId="urn:microsoft.com/office/officeart/2005/8/layout/chevron1"/>
    <dgm:cxn modelId="{A48A0ECF-BB96-474C-9C57-4F7DC57C5322}" type="presParOf" srcId="{F5C076BB-4B65-4BF4-BA58-9F894AA3952E}" destId="{64737298-A62B-4B7C-BF13-8E3E09E92350}" srcOrd="17" destOrd="0" presId="urn:microsoft.com/office/officeart/2005/8/layout/chevron1"/>
    <dgm:cxn modelId="{C1893E8F-AF8E-4A18-8966-1192398DFE5E}" type="presParOf" srcId="{F5C076BB-4B65-4BF4-BA58-9F894AA3952E}" destId="{E4FC6678-4FF6-4C2D-A0FE-A055077C4432}" srcOrd="18" destOrd="0" presId="urn:microsoft.com/office/officeart/2005/8/layout/chevr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51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37" tIns="47518" rIns="95037" bIns="47518" numCol="1" anchor="t" anchorCtr="0" compatLnSpc="1">
            <a:prstTxWarp prst="textNoShape">
              <a:avLst/>
            </a:prstTxWarp>
          </a:bodyPr>
          <a:lstStyle>
            <a:lvl1pPr defTabSz="950913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56038" y="0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37" tIns="47518" rIns="95037" bIns="47518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smtClean="0"/>
            </a:lvl1pPr>
          </a:lstStyle>
          <a:p>
            <a:pPr>
              <a:defRPr/>
            </a:pPr>
            <a:fld id="{0E7B0A56-0E76-464D-9F94-01CA583FFAFB}" type="datetimeFigureOut">
              <a:rPr lang="ru-RU"/>
              <a:pPr>
                <a:defRPr/>
              </a:pPr>
              <a:t>24.10.2008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158750" y="9332913"/>
            <a:ext cx="29495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37" tIns="47518" rIns="95037" bIns="47518" numCol="1" anchor="b" anchorCtr="0" compatLnSpc="1">
            <a:prstTxWarp prst="textNoShape">
              <a:avLst/>
            </a:prstTxWarp>
          </a:bodyPr>
          <a:lstStyle>
            <a:lvl1pPr defTabSz="950913">
              <a:defRPr sz="900" smtClean="0">
                <a:solidFill>
                  <a:srgbClr val="808080"/>
                </a:solidFill>
                <a:latin typeface="Tahoma" pitchFamily="34" charset="0"/>
                <a:ea typeface="Times New Roman" pitchFamily="18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127055, г. Москва, ул. Образцова, 14  	              </a:t>
            </a:r>
            <a:r>
              <a:rPr lang="ru-RU"/>
              <a:t>                                                                              </a:t>
            </a:r>
            <a:r>
              <a:rPr lang="en-US"/>
              <a:t>+7 (495) 775 1543	</a:t>
            </a:r>
          </a:p>
          <a:p>
            <a:pPr>
              <a:defRPr/>
            </a:pPr>
            <a:r>
              <a:rPr lang="en-US"/>
              <a:t>www.careerlab.ru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56038" y="9331325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37" tIns="47518" rIns="95037" bIns="47518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smtClean="0"/>
            </a:lvl1pPr>
          </a:lstStyle>
          <a:p>
            <a:pPr>
              <a:defRPr/>
            </a:pPr>
            <a:fld id="{B2345146-39AD-471C-9BA1-64C64AABE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51558" name="Picture 7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2538" y="211138"/>
            <a:ext cx="15351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37" tIns="47518" rIns="95037" bIns="47518" numCol="1" anchor="t" anchorCtr="0" compatLnSpc="1">
            <a:prstTxWarp prst="textNoShape">
              <a:avLst/>
            </a:prstTxWarp>
          </a:bodyPr>
          <a:lstStyle>
            <a:lvl1pPr defTabSz="950913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37" tIns="47518" rIns="95037" bIns="47518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ACF92BA-10C7-4B22-A4A4-D167D055F9C0}" type="datetimeFigureOut">
              <a:rPr lang="ru-RU"/>
              <a:pPr>
                <a:defRPr/>
              </a:pPr>
              <a:t>24.10.2008</a:t>
            </a:fld>
            <a:endParaRPr lang="ru-RU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9325" y="738188"/>
            <a:ext cx="4908550" cy="3681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665663"/>
            <a:ext cx="544671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37" tIns="47518" rIns="95037" bIns="47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1325"/>
            <a:ext cx="2951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37" tIns="47518" rIns="95037" bIns="47518" numCol="1" anchor="b" anchorCtr="0" compatLnSpc="1">
            <a:prstTxWarp prst="textNoShape">
              <a:avLst/>
            </a:prstTxWarp>
          </a:bodyPr>
          <a:lstStyle>
            <a:lvl1pPr defTabSz="950913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331325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37" tIns="47518" rIns="95037" bIns="47518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AA663677-D00C-4EF0-A6CB-09451C4B2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E0ED59-F94E-40CB-9923-0B5A49264BE9}" type="slidenum">
              <a:rPr lang="ru-RU"/>
              <a:pPr/>
              <a:t>1</a:t>
            </a:fld>
            <a:endParaRPr lang="ru-RU"/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3856038" y="9331325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37" tIns="47518" rIns="95037" bIns="47518" anchor="b"/>
          <a:lstStyle/>
          <a:p>
            <a:pPr algn="r" defTabSz="950913"/>
            <a:fld id="{11CDEF5F-8D61-4B64-B1F3-017319CC8E16}" type="slidenum">
              <a:rPr lang="ru-RU" sz="1200">
                <a:latin typeface="Arial" charset="0"/>
              </a:rPr>
              <a:pPr algn="r" defTabSz="950913"/>
              <a:t>1</a:t>
            </a:fld>
            <a:endParaRPr lang="ru-RU" sz="1200">
              <a:latin typeface="Arial" charset="0"/>
            </a:endParaRPr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38009-1554-475F-8631-3E4F978CF728}" type="slidenum">
              <a:rPr lang="ru-RU"/>
              <a:pPr/>
              <a:t>10</a:t>
            </a:fld>
            <a:endParaRPr lang="ru-RU"/>
          </a:p>
        </p:txBody>
      </p:sp>
      <p:sp>
        <p:nvSpPr>
          <p:cNvPr id="10342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Проект можно начать, если есть </a:t>
            </a:r>
            <a:r>
              <a:rPr lang="en-US" dirty="0" smtClean="0"/>
              <a:t>Vision</a:t>
            </a:r>
            <a:r>
              <a:rPr lang="en-US" baseline="0" dirty="0" smtClean="0"/>
              <a:t> </a:t>
            </a:r>
          </a:p>
        </p:txBody>
      </p:sp>
      <p:sp>
        <p:nvSpPr>
          <p:cNvPr id="103429" name="Номер слайда 3"/>
          <p:cNvSpPr txBox="1">
            <a:spLocks noGrp="1"/>
          </p:cNvSpPr>
          <p:nvPr/>
        </p:nvSpPr>
        <p:spPr bwMode="auto">
          <a:xfrm>
            <a:off x="3856038" y="9331325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37" tIns="47518" rIns="95037" bIns="47518" anchor="b"/>
          <a:lstStyle/>
          <a:p>
            <a:pPr algn="r" defTabSz="950913"/>
            <a:fld id="{C011C255-FAD9-4EB8-90E4-71FE7845CCF5}" type="slidenum">
              <a:rPr lang="ru-RU" sz="1200">
                <a:latin typeface="Arial" charset="0"/>
              </a:rPr>
              <a:pPr algn="r" defTabSz="950913"/>
              <a:t>10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2ECC6-B767-461E-A75F-30D5FF0BE167}" type="slidenum">
              <a:rPr lang="ru-RU"/>
              <a:pPr/>
              <a:t>11</a:t>
            </a:fld>
            <a:endParaRPr lang="ru-RU"/>
          </a:p>
        </p:txBody>
      </p:sp>
      <p:sp>
        <p:nvSpPr>
          <p:cNvPr id="10445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04453" name="Номер слайда 3"/>
          <p:cNvSpPr txBox="1">
            <a:spLocks noGrp="1"/>
          </p:cNvSpPr>
          <p:nvPr/>
        </p:nvSpPr>
        <p:spPr bwMode="auto">
          <a:xfrm>
            <a:off x="3856038" y="9331325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37" tIns="47518" rIns="95037" bIns="47518" anchor="b"/>
          <a:lstStyle/>
          <a:p>
            <a:pPr algn="r" defTabSz="950913"/>
            <a:fld id="{31A2D412-5852-4813-99BA-A7691E6F08A5}" type="slidenum">
              <a:rPr lang="ru-RU" sz="1200">
                <a:latin typeface="Arial" charset="0"/>
              </a:rPr>
              <a:pPr algn="r" defTabSz="950913"/>
              <a:t>11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E4109D-C4C2-47E0-A816-753DC6F064AB}" type="slidenum">
              <a:rPr lang="ru-RU"/>
              <a:pPr/>
              <a:t>12</a:t>
            </a:fld>
            <a:endParaRPr lang="ru-RU"/>
          </a:p>
        </p:txBody>
      </p:sp>
      <p:sp>
        <p:nvSpPr>
          <p:cNvPr id="10547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05477" name="Номер слайда 3"/>
          <p:cNvSpPr txBox="1">
            <a:spLocks noGrp="1"/>
          </p:cNvSpPr>
          <p:nvPr/>
        </p:nvSpPr>
        <p:spPr bwMode="auto">
          <a:xfrm>
            <a:off x="3856038" y="9331325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37" tIns="47518" rIns="95037" bIns="47518" anchor="b"/>
          <a:lstStyle/>
          <a:p>
            <a:pPr algn="r" defTabSz="950913"/>
            <a:fld id="{A47598A0-D7B6-4BE4-9662-CD95277192EB}" type="slidenum">
              <a:rPr lang="ru-RU" sz="1200">
                <a:latin typeface="Arial" charset="0"/>
              </a:rPr>
              <a:pPr algn="r" defTabSz="950913"/>
              <a:t>12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4344B-EE3C-4EE3-A539-ADB1549BDD3D}" type="slidenum">
              <a:rPr lang="ru-RU"/>
              <a:pPr/>
              <a:t>13</a:t>
            </a:fld>
            <a:endParaRPr lang="ru-RU"/>
          </a:p>
        </p:txBody>
      </p:sp>
      <p:sp>
        <p:nvSpPr>
          <p:cNvPr id="10649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50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06501" name="Номер слайда 3"/>
          <p:cNvSpPr txBox="1">
            <a:spLocks noGrp="1"/>
          </p:cNvSpPr>
          <p:nvPr/>
        </p:nvSpPr>
        <p:spPr bwMode="auto">
          <a:xfrm>
            <a:off x="3856038" y="9331325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37" tIns="47518" rIns="95037" bIns="47518" anchor="b"/>
          <a:lstStyle/>
          <a:p>
            <a:pPr algn="r" defTabSz="950913"/>
            <a:fld id="{B2DBBBFC-905C-4F42-8DBC-962384D622AE}" type="slidenum">
              <a:rPr lang="ru-RU" sz="1200">
                <a:latin typeface="Arial" charset="0"/>
              </a:rPr>
              <a:pPr algn="r" defTabSz="950913"/>
              <a:t>13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C15EC1-159F-436B-AFA4-0763F4A51311}" type="slidenum">
              <a:rPr lang="ru-RU"/>
              <a:pPr/>
              <a:t>14</a:t>
            </a:fld>
            <a:endParaRPr lang="ru-RU"/>
          </a:p>
        </p:txBody>
      </p:sp>
      <p:sp>
        <p:nvSpPr>
          <p:cNvPr id="10752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07525" name="Номер слайда 3"/>
          <p:cNvSpPr txBox="1">
            <a:spLocks noGrp="1"/>
          </p:cNvSpPr>
          <p:nvPr/>
        </p:nvSpPr>
        <p:spPr bwMode="auto">
          <a:xfrm>
            <a:off x="3856038" y="9331325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37" tIns="47518" rIns="95037" bIns="47518" anchor="b"/>
          <a:lstStyle/>
          <a:p>
            <a:pPr algn="r" defTabSz="950913"/>
            <a:fld id="{391FC414-417F-48CF-B2FA-D52CECC3DF99}" type="slidenum">
              <a:rPr lang="ru-RU" sz="1200">
                <a:latin typeface="Arial" charset="0"/>
              </a:rPr>
              <a:pPr algn="r" defTabSz="950913"/>
              <a:t>14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B4CA7C-4E72-4042-B3EC-B3E073FC75E2}" type="slidenum">
              <a:rPr lang="ru-RU"/>
              <a:pPr/>
              <a:t>15</a:t>
            </a:fld>
            <a:endParaRPr lang="ru-RU"/>
          </a:p>
        </p:txBody>
      </p:sp>
      <p:sp>
        <p:nvSpPr>
          <p:cNvPr id="10854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Попросить</a:t>
            </a:r>
            <a:r>
              <a:rPr lang="ru-RU" baseline="0" dirty="0" smtClean="0"/>
              <a:t> привести их примеры.</a:t>
            </a:r>
            <a:endParaRPr lang="ru-RU" dirty="0" smtClean="0"/>
          </a:p>
        </p:txBody>
      </p:sp>
      <p:sp>
        <p:nvSpPr>
          <p:cNvPr id="108549" name="Номер слайда 3"/>
          <p:cNvSpPr txBox="1">
            <a:spLocks noGrp="1"/>
          </p:cNvSpPr>
          <p:nvPr/>
        </p:nvSpPr>
        <p:spPr bwMode="auto">
          <a:xfrm>
            <a:off x="3856038" y="9331325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37" tIns="47518" rIns="95037" bIns="47518" anchor="b"/>
          <a:lstStyle/>
          <a:p>
            <a:pPr algn="r" defTabSz="950913"/>
            <a:fld id="{7107C5AA-43D7-49ED-AD3C-11835AD32285}" type="slidenum">
              <a:rPr lang="ru-RU" sz="1200">
                <a:latin typeface="Arial" charset="0"/>
              </a:rPr>
              <a:pPr algn="r" defTabSz="950913"/>
              <a:t>15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9EF0FD-7A2E-4662-80F6-BD07A7DB0AE8}" type="slidenum">
              <a:rPr lang="ru-RU"/>
              <a:pPr/>
              <a:t>16</a:t>
            </a:fld>
            <a:endParaRPr lang="ru-RU"/>
          </a:p>
        </p:txBody>
      </p:sp>
      <p:sp>
        <p:nvSpPr>
          <p:cNvPr id="10957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09573" name="Номер слайда 3"/>
          <p:cNvSpPr txBox="1">
            <a:spLocks noGrp="1"/>
          </p:cNvSpPr>
          <p:nvPr/>
        </p:nvSpPr>
        <p:spPr bwMode="auto">
          <a:xfrm>
            <a:off x="3856038" y="9331325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37" tIns="47518" rIns="95037" bIns="47518" anchor="b"/>
          <a:lstStyle/>
          <a:p>
            <a:pPr algn="r" defTabSz="950913"/>
            <a:fld id="{DDB3D451-AA66-45A4-9CF5-998B1A1FC3F0}" type="slidenum">
              <a:rPr lang="ru-RU" sz="1200">
                <a:latin typeface="Arial" charset="0"/>
              </a:rPr>
              <a:pPr algn="r" defTabSz="950913"/>
              <a:t>16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ABC3B1-FD11-48B3-B660-20E4DBA20E10}" type="slidenum">
              <a:rPr lang="ru-RU"/>
              <a:pPr/>
              <a:t>17</a:t>
            </a:fld>
            <a:endParaRPr lang="ru-RU"/>
          </a:p>
        </p:txBody>
      </p:sp>
      <p:sp>
        <p:nvSpPr>
          <p:cNvPr id="11059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10597" name="Номер слайда 3"/>
          <p:cNvSpPr txBox="1">
            <a:spLocks noGrp="1"/>
          </p:cNvSpPr>
          <p:nvPr/>
        </p:nvSpPr>
        <p:spPr bwMode="auto">
          <a:xfrm>
            <a:off x="3856038" y="9331325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37" tIns="47518" rIns="95037" bIns="47518" anchor="b"/>
          <a:lstStyle/>
          <a:p>
            <a:pPr algn="r" defTabSz="950913"/>
            <a:fld id="{4695F059-C191-42A8-B3AF-D83887D327CF}" type="slidenum">
              <a:rPr lang="ru-RU" sz="1200">
                <a:latin typeface="Arial" charset="0"/>
              </a:rPr>
              <a:pPr algn="r" defTabSz="950913"/>
              <a:t>17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63677-D00C-4EF0-A6CB-09451C4B268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63677-D00C-4EF0-A6CB-09451C4B268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FD5FF-F5B6-4D3B-85C6-644A62150A37}" type="slidenum">
              <a:rPr lang="ru-RU"/>
              <a:pPr/>
              <a:t>2</a:t>
            </a:fld>
            <a:endParaRPr lang="ru-RU"/>
          </a:p>
        </p:txBody>
      </p:sp>
      <p:sp>
        <p:nvSpPr>
          <p:cNvPr id="84995" name="Rectangle 7"/>
          <p:cNvSpPr txBox="1">
            <a:spLocks noGrp="1" noChangeArrowheads="1"/>
          </p:cNvSpPr>
          <p:nvPr/>
        </p:nvSpPr>
        <p:spPr bwMode="auto">
          <a:xfrm>
            <a:off x="3856038" y="9331325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37" tIns="47518" rIns="95037" bIns="47518" anchor="b"/>
          <a:lstStyle/>
          <a:p>
            <a:pPr algn="r" defTabSz="950913"/>
            <a:fld id="{4F4F37C4-8C1D-4250-A265-D896CE8A003E}" type="slidenum">
              <a:rPr lang="ru-RU" sz="1200">
                <a:latin typeface="Arial" charset="0"/>
              </a:rPr>
              <a:pPr algn="r" defTabSz="950913"/>
              <a:t>2</a:t>
            </a:fld>
            <a:endParaRPr lang="ru-RU" sz="1200">
              <a:latin typeface="Arial" charset="0"/>
            </a:endParaRPr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8313" y="269875"/>
            <a:ext cx="5802312" cy="4351338"/>
          </a:xfrm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287C3E-996D-453D-AB42-70C5D0F0D338}" type="slidenum">
              <a:rPr lang="ru-RU"/>
              <a:pPr/>
              <a:t>20</a:t>
            </a:fld>
            <a:endParaRPr lang="ru-RU"/>
          </a:p>
        </p:txBody>
      </p:sp>
      <p:sp>
        <p:nvSpPr>
          <p:cNvPr id="11366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Преимущества: </a:t>
            </a:r>
          </a:p>
          <a:p>
            <a:r>
              <a:rPr lang="ru-RU" dirty="0" smtClean="0"/>
              <a:t>Формат нас ограничивает </a:t>
            </a:r>
            <a:r>
              <a:rPr lang="ru-RU" baseline="0" dirty="0" smtClean="0"/>
              <a:t>и заставляет: </a:t>
            </a:r>
            <a:endParaRPr lang="ru-RU" dirty="0" smtClean="0"/>
          </a:p>
          <a:p>
            <a:r>
              <a:rPr lang="ru-RU" dirty="0" smtClean="0"/>
              <a:t> * встать на точку зрения пользователя</a:t>
            </a:r>
          </a:p>
          <a:p>
            <a:r>
              <a:rPr lang="ru-RU" dirty="0" smtClean="0"/>
              <a:t> *</a:t>
            </a:r>
            <a:r>
              <a:rPr lang="ru-RU" baseline="0" dirty="0" smtClean="0"/>
              <a:t> понимать и формулировать цели</a:t>
            </a:r>
          </a:p>
          <a:p>
            <a:r>
              <a:rPr lang="ru-RU" baseline="0" dirty="0" smtClean="0"/>
              <a:t> * учитывать интересы разных пользователей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двух словах о </a:t>
            </a:r>
            <a:r>
              <a:rPr lang="en-US" dirty="0" smtClean="0"/>
              <a:t>Use</a:t>
            </a:r>
            <a:r>
              <a:rPr lang="en-US" baseline="0" dirty="0" smtClean="0"/>
              <a:t> Cases. </a:t>
            </a:r>
            <a:r>
              <a:rPr lang="ru-RU" baseline="0" dirty="0" smtClean="0"/>
              <a:t>Если кто знает что это такое, спросить, зачем нужны </a:t>
            </a:r>
            <a:r>
              <a:rPr lang="en-US" baseline="0" dirty="0" smtClean="0"/>
              <a:t>User Stories </a:t>
            </a:r>
            <a:r>
              <a:rPr lang="ru-RU" baseline="0" dirty="0" smtClean="0"/>
              <a:t>если </a:t>
            </a:r>
            <a:r>
              <a:rPr lang="en-US" baseline="0" dirty="0" smtClean="0"/>
              <a:t>use cases </a:t>
            </a:r>
            <a:r>
              <a:rPr lang="ru-RU" baseline="0" dirty="0" smtClean="0"/>
              <a:t>лучший способ описывать требования</a:t>
            </a:r>
            <a:endParaRPr lang="ru-RU" dirty="0" smtClean="0"/>
          </a:p>
        </p:txBody>
      </p:sp>
      <p:sp>
        <p:nvSpPr>
          <p:cNvPr id="113669" name="Номер слайда 3"/>
          <p:cNvSpPr txBox="1">
            <a:spLocks noGrp="1"/>
          </p:cNvSpPr>
          <p:nvPr/>
        </p:nvSpPr>
        <p:spPr bwMode="auto">
          <a:xfrm>
            <a:off x="3856038" y="9331325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37" tIns="47518" rIns="95037" bIns="47518" anchor="b"/>
          <a:lstStyle/>
          <a:p>
            <a:pPr algn="r" defTabSz="950913"/>
            <a:fld id="{566147B1-356D-474D-9821-8C6072C3E0EB}" type="slidenum">
              <a:rPr lang="ru-RU" sz="1200">
                <a:latin typeface="Arial" charset="0"/>
              </a:rPr>
              <a:pPr algn="r" defTabSz="950913"/>
              <a:t>20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55393-F98F-41C3-A980-0DE68E3DB006}" type="slidenum">
              <a:rPr lang="ru-RU"/>
              <a:pPr/>
              <a:t>21</a:t>
            </a:fld>
            <a:endParaRPr lang="ru-RU"/>
          </a:p>
        </p:txBody>
      </p:sp>
      <p:sp>
        <p:nvSpPr>
          <p:cNvPr id="11469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14693" name="Номер слайда 3"/>
          <p:cNvSpPr txBox="1">
            <a:spLocks noGrp="1"/>
          </p:cNvSpPr>
          <p:nvPr/>
        </p:nvSpPr>
        <p:spPr bwMode="auto">
          <a:xfrm>
            <a:off x="3856038" y="9331325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37" tIns="47518" rIns="95037" bIns="47518" anchor="b"/>
          <a:lstStyle/>
          <a:p>
            <a:pPr algn="r" defTabSz="950913"/>
            <a:fld id="{1F40D36E-F102-4F52-A891-0B719E8A7608}" type="slidenum">
              <a:rPr lang="ru-RU" sz="1200">
                <a:latin typeface="Arial" charset="0"/>
              </a:rPr>
              <a:pPr algn="r" defTabSz="950913"/>
              <a:t>21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2D5EB1-6816-46D5-9D12-C687203C186D}" type="slidenum">
              <a:rPr lang="ru-RU"/>
              <a:pPr/>
              <a:t>22</a:t>
            </a:fld>
            <a:endParaRPr lang="ru-RU"/>
          </a:p>
        </p:txBody>
      </p:sp>
      <p:sp>
        <p:nvSpPr>
          <p:cNvPr id="11571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15717" name="Номер слайда 3"/>
          <p:cNvSpPr txBox="1">
            <a:spLocks noGrp="1"/>
          </p:cNvSpPr>
          <p:nvPr/>
        </p:nvSpPr>
        <p:spPr bwMode="auto">
          <a:xfrm>
            <a:off x="3856038" y="9331325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37" tIns="47518" rIns="95037" bIns="47518" anchor="b"/>
          <a:lstStyle/>
          <a:p>
            <a:pPr algn="r" defTabSz="950913"/>
            <a:fld id="{D8156DBB-C87F-452F-948A-D5852DB48269}" type="slidenum">
              <a:rPr lang="ru-RU" sz="1200">
                <a:latin typeface="Arial" charset="0"/>
              </a:rPr>
              <a:pPr algn="r" defTabSz="950913"/>
              <a:t>22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D03F2-4A6C-4271-9E3E-5A5555C89796}" type="slidenum">
              <a:rPr lang="ru-RU"/>
              <a:pPr/>
              <a:t>23</a:t>
            </a:fld>
            <a:endParaRPr lang="ru-RU"/>
          </a:p>
        </p:txBody>
      </p:sp>
      <p:sp>
        <p:nvSpPr>
          <p:cNvPr id="11673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4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16741" name="Номер слайда 3"/>
          <p:cNvSpPr txBox="1">
            <a:spLocks noGrp="1"/>
          </p:cNvSpPr>
          <p:nvPr/>
        </p:nvSpPr>
        <p:spPr bwMode="auto">
          <a:xfrm>
            <a:off x="3856038" y="9331325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37" tIns="47518" rIns="95037" bIns="47518" anchor="b"/>
          <a:lstStyle/>
          <a:p>
            <a:pPr algn="r" defTabSz="950913"/>
            <a:fld id="{548EF13A-E59F-4F92-B91B-65457556BB4E}" type="slidenum">
              <a:rPr lang="ru-RU" sz="1200">
                <a:latin typeface="Arial" charset="0"/>
              </a:rPr>
              <a:pPr algn="r" defTabSz="950913"/>
              <a:t>23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AE089-9C2A-4822-9228-8DCF6D102CAF}" type="slidenum">
              <a:rPr lang="ru-RU"/>
              <a:pPr/>
              <a:t>24</a:t>
            </a:fld>
            <a:endParaRPr lang="ru-RU"/>
          </a:p>
        </p:txBody>
      </p:sp>
      <p:sp>
        <p:nvSpPr>
          <p:cNvPr id="11878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18789" name="Номер слайда 3"/>
          <p:cNvSpPr txBox="1">
            <a:spLocks noGrp="1"/>
          </p:cNvSpPr>
          <p:nvPr/>
        </p:nvSpPr>
        <p:spPr bwMode="auto">
          <a:xfrm>
            <a:off x="3856038" y="9331325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37" tIns="47518" rIns="95037" bIns="47518" anchor="b"/>
          <a:lstStyle/>
          <a:p>
            <a:pPr algn="r" defTabSz="950913"/>
            <a:fld id="{4D73EAF7-6316-40D8-8557-9F7648E6D116}" type="slidenum">
              <a:rPr lang="ru-RU" sz="1200">
                <a:latin typeface="Arial" charset="0"/>
              </a:rPr>
              <a:pPr algn="r" defTabSz="950913"/>
              <a:t>24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E466DF-64F4-4253-9A0C-C594B7C7FAA0}" type="slidenum">
              <a:rPr lang="ru-RU"/>
              <a:pPr/>
              <a:t>25</a:t>
            </a:fld>
            <a:endParaRPr lang="ru-RU"/>
          </a:p>
        </p:txBody>
      </p:sp>
      <p:sp>
        <p:nvSpPr>
          <p:cNvPr id="11776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Практика</a:t>
            </a:r>
            <a:r>
              <a:rPr lang="ru-RU" baseline="0" dirty="0" smtClean="0"/>
              <a:t> №2</a:t>
            </a:r>
          </a:p>
          <a:p>
            <a:r>
              <a:rPr lang="ru-RU" baseline="0" dirty="0" smtClean="0"/>
              <a:t>15 мин</a:t>
            </a:r>
            <a:endParaRPr lang="ru-RU" dirty="0" smtClean="0"/>
          </a:p>
        </p:txBody>
      </p:sp>
      <p:sp>
        <p:nvSpPr>
          <p:cNvPr id="117765" name="Номер слайда 3"/>
          <p:cNvSpPr txBox="1">
            <a:spLocks noGrp="1"/>
          </p:cNvSpPr>
          <p:nvPr/>
        </p:nvSpPr>
        <p:spPr bwMode="auto">
          <a:xfrm>
            <a:off x="3856038" y="9331325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37" tIns="47518" rIns="95037" bIns="47518" anchor="b"/>
          <a:lstStyle/>
          <a:p>
            <a:pPr algn="r" defTabSz="950913"/>
            <a:fld id="{7B5B4584-EEE3-4121-86DD-09E40631D743}" type="slidenum">
              <a:rPr lang="ru-RU" sz="1200">
                <a:latin typeface="Arial" charset="0"/>
              </a:rPr>
              <a:pPr algn="r" defTabSz="950913"/>
              <a:t>25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C51E9-8280-4760-8122-7931F3874DA9}" type="slidenum">
              <a:rPr lang="ru-RU"/>
              <a:pPr/>
              <a:t>26</a:t>
            </a:fld>
            <a:endParaRPr lang="ru-RU"/>
          </a:p>
        </p:txBody>
      </p:sp>
      <p:sp>
        <p:nvSpPr>
          <p:cNvPr id="12083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20837" name="Номер слайда 3"/>
          <p:cNvSpPr txBox="1">
            <a:spLocks noGrp="1"/>
          </p:cNvSpPr>
          <p:nvPr/>
        </p:nvSpPr>
        <p:spPr bwMode="auto">
          <a:xfrm>
            <a:off x="3856038" y="9331325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37" tIns="47518" rIns="95037" bIns="47518" anchor="b"/>
          <a:lstStyle/>
          <a:p>
            <a:pPr algn="r" defTabSz="950913"/>
            <a:fld id="{C09D6FAE-68BA-4E09-9610-D8A017CDA4A4}" type="slidenum">
              <a:rPr lang="ru-RU" sz="1200">
                <a:latin typeface="Arial" charset="0"/>
              </a:rPr>
              <a:pPr algn="r" defTabSz="950913"/>
              <a:t>26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13B5B-48CD-4E5D-8D46-ACC53D1A7E7C}" type="slidenum">
              <a:rPr lang="ru-RU"/>
              <a:pPr/>
              <a:t>27</a:t>
            </a:fld>
            <a:endParaRPr lang="ru-RU"/>
          </a:p>
        </p:txBody>
      </p:sp>
      <p:sp>
        <p:nvSpPr>
          <p:cNvPr id="12185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6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21861" name="Номер слайда 3"/>
          <p:cNvSpPr txBox="1">
            <a:spLocks noGrp="1"/>
          </p:cNvSpPr>
          <p:nvPr/>
        </p:nvSpPr>
        <p:spPr bwMode="auto">
          <a:xfrm>
            <a:off x="3856038" y="9331325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37" tIns="47518" rIns="95037" bIns="47518" anchor="b"/>
          <a:lstStyle/>
          <a:p>
            <a:pPr algn="r" defTabSz="950913"/>
            <a:fld id="{6C77BE5B-36CC-45DA-8664-54DD65121FCB}" type="slidenum">
              <a:rPr lang="ru-RU" sz="1200">
                <a:latin typeface="Arial" charset="0"/>
              </a:rPr>
              <a:pPr algn="r" defTabSz="950913"/>
              <a:t>27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88564-CB27-4320-9551-86307123A2DE}" type="slidenum">
              <a:rPr lang="ru-RU"/>
              <a:pPr/>
              <a:t>28</a:t>
            </a:fld>
            <a:endParaRPr lang="ru-RU"/>
          </a:p>
        </p:txBody>
      </p:sp>
      <p:sp>
        <p:nvSpPr>
          <p:cNvPr id="12288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22885" name="Номер слайда 3"/>
          <p:cNvSpPr txBox="1">
            <a:spLocks noGrp="1"/>
          </p:cNvSpPr>
          <p:nvPr/>
        </p:nvSpPr>
        <p:spPr bwMode="auto">
          <a:xfrm>
            <a:off x="3856038" y="9331325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37" tIns="47518" rIns="95037" bIns="47518" anchor="b"/>
          <a:lstStyle/>
          <a:p>
            <a:pPr algn="r" defTabSz="950913"/>
            <a:fld id="{1BA3DB81-D64A-475F-8EA8-84C70A9F990F}" type="slidenum">
              <a:rPr lang="ru-RU" sz="1200">
                <a:latin typeface="Arial" charset="0"/>
              </a:rPr>
              <a:pPr algn="r" defTabSz="950913"/>
              <a:t>28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E251C-CAFC-499A-89CC-4694ECEE721A}" type="slidenum">
              <a:rPr lang="ru-RU"/>
              <a:pPr/>
              <a:t>29</a:t>
            </a:fld>
            <a:endParaRPr lang="ru-RU"/>
          </a:p>
        </p:txBody>
      </p:sp>
      <p:sp>
        <p:nvSpPr>
          <p:cNvPr id="12390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Практика №3</a:t>
            </a:r>
          </a:p>
        </p:txBody>
      </p:sp>
      <p:sp>
        <p:nvSpPr>
          <p:cNvPr id="123909" name="Номер слайда 3"/>
          <p:cNvSpPr txBox="1">
            <a:spLocks noGrp="1"/>
          </p:cNvSpPr>
          <p:nvPr/>
        </p:nvSpPr>
        <p:spPr bwMode="auto">
          <a:xfrm>
            <a:off x="3856038" y="9331325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37" tIns="47518" rIns="95037" bIns="47518" anchor="b"/>
          <a:lstStyle/>
          <a:p>
            <a:pPr algn="r" defTabSz="950913"/>
            <a:fld id="{05363EB9-5D3D-449D-831A-5D2B293CADDE}" type="slidenum">
              <a:rPr lang="ru-RU" sz="1200">
                <a:latin typeface="Arial" charset="0"/>
              </a:rPr>
              <a:pPr algn="r" defTabSz="950913"/>
              <a:t>29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63677-D00C-4EF0-A6CB-09451C4B268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AE38-C1E8-4B4A-8DBD-551738665627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0AE38-C1E8-4B4A-8DBD-551738665627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63677-D00C-4EF0-A6CB-09451C4B268C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63677-D00C-4EF0-A6CB-09451C4B268C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63677-D00C-4EF0-A6CB-09451C4B268C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63677-D00C-4EF0-A6CB-09451C4B268C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63677-D00C-4EF0-A6CB-09451C4B268C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63677-D00C-4EF0-A6CB-09451C4B268C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63677-D00C-4EF0-A6CB-09451C4B268C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63677-D00C-4EF0-A6CB-09451C4B268C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63677-D00C-4EF0-A6CB-09451C4B268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63677-D00C-4EF0-A6CB-09451C4B268C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63677-D00C-4EF0-A6CB-09451C4B268C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49B1-6384-4D1D-8DBE-58D96CF1838D}" type="slidenum">
              <a:rPr lang="ru-RU"/>
              <a:pPr/>
              <a:t>42</a:t>
            </a:fld>
            <a:endParaRPr lang="ru-RU"/>
          </a:p>
        </p:txBody>
      </p:sp>
      <p:sp>
        <p:nvSpPr>
          <p:cNvPr id="15053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50533" name="Номер слайда 3"/>
          <p:cNvSpPr txBox="1">
            <a:spLocks noGrp="1"/>
          </p:cNvSpPr>
          <p:nvPr/>
        </p:nvSpPr>
        <p:spPr bwMode="auto">
          <a:xfrm>
            <a:off x="3856038" y="9331325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37" tIns="47518" rIns="95037" bIns="47518" anchor="b"/>
          <a:lstStyle/>
          <a:p>
            <a:pPr algn="r" defTabSz="950913"/>
            <a:fld id="{FA5E363A-B425-4C6F-A82B-93EA042F3F0B}" type="slidenum">
              <a:rPr lang="ru-RU" sz="1200">
                <a:latin typeface="Arial" charset="0"/>
              </a:rPr>
              <a:pPr algn="r" defTabSz="950913"/>
              <a:t>42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63677-D00C-4EF0-A6CB-09451C4B268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63677-D00C-4EF0-A6CB-09451C4B268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63677-D00C-4EF0-A6CB-09451C4B268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63677-D00C-4EF0-A6CB-09451C4B268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63677-D00C-4EF0-A6CB-09451C4B268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pic>
        <p:nvPicPr>
          <p:cNvPr id="5" name="Рисунок 7" descr="logo_c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6538" y="0"/>
            <a:ext cx="25574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© ScrumTrek.ru, 2008</a:t>
            </a: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07956-F892-49F4-877B-E638C5E07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ScrumTrek.ru, 2008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7F859-7D73-4E49-8C6B-CD3EDD1F6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ScrumTrek.ru, 2008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75087-BD48-464E-A5BF-F36246CEA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ScrumTrek.ru, 2008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E7023-C2EA-4C6D-8646-7C45440F6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B050"/>
              </a:buClr>
              <a:defRPr/>
            </a:lvl1pPr>
            <a:lvl2pPr>
              <a:buClr>
                <a:srgbClr val="00B050"/>
              </a:buClr>
              <a:defRPr/>
            </a:lvl2pPr>
            <a:lvl3pPr>
              <a:buClr>
                <a:srgbClr val="00B050"/>
              </a:buClr>
              <a:defRPr/>
            </a:lvl3pPr>
            <a:lvl4pPr>
              <a:buClr>
                <a:srgbClr val="00B050"/>
              </a:buClr>
              <a:defRPr/>
            </a:lvl4pPr>
            <a:lvl5pPr>
              <a:buClr>
                <a:srgbClr val="00B050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ScrumTrek.ru, 2008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692BC-8ECA-4A41-8761-F9E3229FB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ScrumTrek.ru, 2008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8856D-2E69-4BD8-8A14-CEA66ADE1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buClr>
                <a:srgbClr val="00B050"/>
              </a:buClr>
              <a:defRPr sz="2800"/>
            </a:lvl1pPr>
            <a:lvl2pPr>
              <a:buClr>
                <a:srgbClr val="00B050"/>
              </a:buClr>
              <a:defRPr sz="2400"/>
            </a:lvl2pPr>
            <a:lvl3pPr>
              <a:buClr>
                <a:srgbClr val="00B050"/>
              </a:buClr>
              <a:defRPr sz="2000"/>
            </a:lvl3pPr>
            <a:lvl4pPr>
              <a:buClr>
                <a:srgbClr val="00B050"/>
              </a:buClr>
              <a:defRPr sz="1800"/>
            </a:lvl4pPr>
            <a:lvl5pPr>
              <a:buClr>
                <a:srgbClr val="00B05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buClr>
                <a:srgbClr val="00B050"/>
              </a:buClr>
              <a:defRPr sz="2800"/>
            </a:lvl1pPr>
            <a:lvl2pPr>
              <a:buClr>
                <a:srgbClr val="00B050"/>
              </a:buClr>
              <a:defRPr sz="2400"/>
            </a:lvl2pPr>
            <a:lvl3pPr>
              <a:buClr>
                <a:srgbClr val="00B050"/>
              </a:buClr>
              <a:defRPr sz="2000"/>
            </a:lvl3pPr>
            <a:lvl4pPr>
              <a:buClr>
                <a:srgbClr val="00B050"/>
              </a:buClr>
              <a:defRPr sz="1800"/>
            </a:lvl4pPr>
            <a:lvl5pPr>
              <a:buClr>
                <a:srgbClr val="00B05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ScrumTrek.ru, 2008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3CE05-192F-42B2-9225-AE071C8AD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00B050"/>
              </a:buClr>
              <a:defRPr sz="2400"/>
            </a:lvl1pPr>
            <a:lvl2pPr>
              <a:buClr>
                <a:srgbClr val="00B050"/>
              </a:buClr>
              <a:defRPr sz="2000"/>
            </a:lvl2pPr>
            <a:lvl3pPr>
              <a:buClr>
                <a:srgbClr val="00B050"/>
              </a:buClr>
              <a:defRPr sz="1800"/>
            </a:lvl3pPr>
            <a:lvl4pPr>
              <a:buClr>
                <a:srgbClr val="00B050"/>
              </a:buClr>
              <a:defRPr sz="1600"/>
            </a:lvl4pPr>
            <a:lvl5pPr>
              <a:buClr>
                <a:srgbClr val="00B05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00B050"/>
              </a:buClr>
              <a:defRPr sz="2400"/>
            </a:lvl1pPr>
            <a:lvl2pPr>
              <a:buClr>
                <a:srgbClr val="00B050"/>
              </a:buClr>
              <a:defRPr sz="2000"/>
            </a:lvl2pPr>
            <a:lvl3pPr>
              <a:buClr>
                <a:srgbClr val="00B050"/>
              </a:buClr>
              <a:defRPr sz="1800"/>
            </a:lvl3pPr>
            <a:lvl4pPr>
              <a:buClr>
                <a:srgbClr val="00B050"/>
              </a:buClr>
              <a:defRPr sz="1600"/>
            </a:lvl4pPr>
            <a:lvl5pPr>
              <a:buClr>
                <a:srgbClr val="00B05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ScrumTrek.ru, 2008</a:t>
            </a: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B7AC6-474E-4A40-9C27-77AF1575B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ScrumTrek.ru, 2008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577ED-D522-40B1-84A1-FE6EB6495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ScrumTrek.ru, 2008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64D46-8486-45CB-A8FF-216E00ADB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00B050"/>
              </a:buClr>
              <a:defRPr sz="3200"/>
            </a:lvl1pPr>
            <a:lvl2pPr>
              <a:buClr>
                <a:srgbClr val="00B050"/>
              </a:buClr>
              <a:defRPr sz="2800"/>
            </a:lvl2pPr>
            <a:lvl3pPr>
              <a:buClr>
                <a:srgbClr val="00B050"/>
              </a:buClr>
              <a:defRPr sz="2400"/>
            </a:lvl3pPr>
            <a:lvl4pPr>
              <a:buClr>
                <a:srgbClr val="00B050"/>
              </a:buClr>
              <a:defRPr sz="2000"/>
            </a:lvl4pPr>
            <a:lvl5pPr>
              <a:buClr>
                <a:srgbClr val="00B05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ScrumTrek.ru, 2008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9EC83-E5E6-4B94-86A7-72ED353B7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28662" y="0"/>
            <a:ext cx="728667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2"/>
          </p:nvPr>
        </p:nvSpPr>
        <p:spPr>
          <a:xfrm>
            <a:off x="285720" y="5892498"/>
            <a:ext cx="3286120" cy="679774"/>
          </a:xfrm>
          <a:solidFill>
            <a:srgbClr val="92D050">
              <a:alpha val="55000"/>
            </a:srgbClr>
          </a:solidFill>
          <a:ln w="88900">
            <a:solidFill>
              <a:srgbClr val="00B050"/>
            </a:solidFill>
          </a:ln>
        </p:spPr>
        <p:txBody>
          <a:bodyPr lIns="180000" tIns="108000" rIns="180000" bIns="108000" anchor="ctr">
            <a:spAutoFit/>
          </a:bodyPr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3"/>
          </p:nvPr>
        </p:nvSpPr>
        <p:spPr>
          <a:xfrm>
            <a:off x="6072188" y="6215063"/>
            <a:ext cx="2895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ScrumTrek.ru, 2008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7748" name="AutoShape 4"/>
          <p:cNvSpPr>
            <a:spLocks noChangeArrowheads="1"/>
          </p:cNvSpPr>
          <p:nvPr/>
        </p:nvSpPr>
        <p:spPr bwMode="auto">
          <a:xfrm>
            <a:off x="609600" y="1571625"/>
            <a:ext cx="7958138" cy="109538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28774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77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© ScrumTrek.ru, 2008</a:t>
            </a:r>
            <a:endParaRPr lang="ru-RU"/>
          </a:p>
        </p:txBody>
      </p:sp>
      <p:sp>
        <p:nvSpPr>
          <p:cNvPr id="2877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230649-276E-45C3-8F98-42E22800A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Font typeface="Wingdings" pitchFamily="2" charset="2"/>
        <a:buChar char="o"/>
        <a:defRPr lang="ru-RU" sz="3000" dirty="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rgbClr val="00B05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razbaev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/>
              <a:t>Разработка </a:t>
            </a:r>
            <a:r>
              <a:rPr lang="ru-RU" sz="3600" b="1" dirty="0" smtClean="0"/>
              <a:t>требований в </a:t>
            </a:r>
            <a:r>
              <a:rPr lang="en-US" sz="3600" b="1" dirty="0" smtClean="0"/>
              <a:t>Agile</a:t>
            </a:r>
            <a:endParaRPr lang="ru-RU" sz="3600" b="1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068638"/>
            <a:ext cx="7010400" cy="1960562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sz="3200" smtClean="0"/>
              <a:t>Асхат Уразбаев</a:t>
            </a:r>
          </a:p>
          <a:p>
            <a:pPr algn="r" eaLnBrk="1" hangingPunct="1">
              <a:lnSpc>
                <a:spcPct val="90000"/>
              </a:lnSpc>
            </a:pPr>
            <a:r>
              <a:rPr lang="en-US" dirty="0" err="1" smtClean="0"/>
              <a:t>ScrumTrek</a:t>
            </a:r>
            <a:endParaRPr sz="3200" smtClean="0"/>
          </a:p>
        </p:txBody>
      </p:sp>
      <p:sp>
        <p:nvSpPr>
          <p:cNvPr id="22532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ScrumTrek.ru, 2008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Концепция - </a:t>
            </a:r>
            <a:r>
              <a:rPr lang="en-US" smtClean="0"/>
              <a:t>Vision</a:t>
            </a:r>
            <a:endParaRPr lang="ru-RU" smtClean="0"/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smtClean="0"/>
              <a:t>Дает ответ на вопрос</a:t>
            </a:r>
          </a:p>
          <a:p>
            <a:pPr lvl="1" eaLnBrk="1" hangingPunct="1"/>
            <a:r>
              <a:rPr lang="ru-RU" dirty="0" smtClean="0"/>
              <a:t>Какую проблему решаем?</a:t>
            </a:r>
          </a:p>
          <a:p>
            <a:pPr lvl="1" eaLnBrk="1" hangingPunct="1"/>
            <a:r>
              <a:rPr lang="ru-RU" dirty="0" smtClean="0"/>
              <a:t>Каким способом?</a:t>
            </a:r>
          </a:p>
          <a:p>
            <a:pPr lvl="1" eaLnBrk="1" hangingPunct="1"/>
            <a:r>
              <a:rPr lang="ru-RU" dirty="0" smtClean="0"/>
              <a:t>Почему это правильный способ?</a:t>
            </a:r>
          </a:p>
          <a:p>
            <a:pPr eaLnBrk="1" hangingPunct="1"/>
            <a:r>
              <a:rPr lang="ru-RU" dirty="0" smtClean="0"/>
              <a:t>Согласует взгляды заинтересованных лиц и разработчиков</a:t>
            </a:r>
          </a:p>
          <a:p>
            <a:pPr eaLnBrk="1" hangingPunct="1"/>
            <a:r>
              <a:rPr smtClean="0"/>
              <a:t>Ф</a:t>
            </a:r>
            <a:r>
              <a:rPr lang="ru-RU" dirty="0" smtClean="0"/>
              <a:t>о</a:t>
            </a:r>
            <a:r>
              <a:rPr smtClean="0"/>
              <a:t>рмулируется до начала разработки</a:t>
            </a:r>
            <a:endParaRPr lang="ru-RU" dirty="0" smtClean="0"/>
          </a:p>
        </p:txBody>
      </p:sp>
      <p:sp>
        <p:nvSpPr>
          <p:cNvPr id="39940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ScrumTrek.ru, 2008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Составляющие </a:t>
            </a:r>
            <a:r>
              <a:rPr lang="en-US" smtClean="0"/>
              <a:t>Vision </a:t>
            </a:r>
            <a:endParaRPr lang="ru-RU" smtClean="0"/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sz="4000" smtClean="0"/>
              <a:t>Цель/проблема</a:t>
            </a:r>
          </a:p>
          <a:p>
            <a:pPr eaLnBrk="1" hangingPunct="1"/>
            <a:r>
              <a:rPr sz="4000" smtClean="0"/>
              <a:t>Заинтересованные лица</a:t>
            </a:r>
          </a:p>
          <a:p>
            <a:pPr eaLnBrk="1" hangingPunct="1"/>
            <a:r>
              <a:rPr sz="4000" smtClean="0"/>
              <a:t>Позиционирование продукта</a:t>
            </a:r>
          </a:p>
        </p:txBody>
      </p:sp>
      <p:sp>
        <p:nvSpPr>
          <p:cNvPr id="40964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ScrumTrek.ru, 2008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Biz-Vision. </a:t>
            </a:r>
            <a:r>
              <a:rPr lang="ru-RU" dirty="0" smtClean="0"/>
              <a:t>Описание проблемы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71500" y="3214688"/>
          <a:ext cx="8001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Проблема</a:t>
                      </a:r>
                      <a:r>
                        <a:rPr lang="ru-RU" baseline="0" dirty="0" smtClean="0"/>
                        <a:t> состоит в том, что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Описание проблемы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Влияет на 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Список заинтересованных лиц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Тем, что 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Описание</a:t>
                      </a:r>
                      <a:r>
                        <a:rPr lang="ru-RU" baseline="0" dirty="0" smtClean="0"/>
                        <a:t> влияния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Успешное решение состоит в…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</a:t>
                      </a:r>
                      <a:r>
                        <a:rPr lang="ru-RU" baseline="0" dirty="0" smtClean="0"/>
                        <a:t> прибыли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007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ScrumTrek.ru, 2008</a:t>
            </a:r>
            <a:endParaRPr lang="ru-RU" smtClean="0"/>
          </a:p>
        </p:txBody>
      </p:sp>
      <p:sp>
        <p:nvSpPr>
          <p:cNvPr id="42008" name="Текст 4"/>
          <p:cNvSpPr>
            <a:spLocks noGrp="1"/>
          </p:cNvSpPr>
          <p:nvPr>
            <p:ph type="body" idx="4294967295"/>
          </p:nvPr>
        </p:nvSpPr>
        <p:spPr>
          <a:xfrm>
            <a:off x="566738" y="1752600"/>
            <a:ext cx="8001000" cy="819150"/>
          </a:xfrm>
        </p:spPr>
        <p:txBody>
          <a:bodyPr/>
          <a:lstStyle/>
          <a:p>
            <a:pPr eaLnBrk="1" hangingPunct="1"/>
            <a:r>
              <a:rPr smtClean="0"/>
              <a:t>Согласует бизнес-цели продукта</a:t>
            </a:r>
          </a:p>
          <a:p>
            <a:pPr eaLnBrk="1" hangingPunct="1"/>
            <a:r>
              <a:rPr smtClean="0"/>
              <a:t>Формат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Пример 1</a:t>
            </a:r>
            <a:br>
              <a:rPr lang="ru-RU" smtClean="0"/>
            </a:br>
            <a:r>
              <a:rPr lang="ru-RU" smtClean="0"/>
              <a:t>Новый мега-продукт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63" y="2643188"/>
          <a:ext cx="8001000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998"/>
                <a:gridCol w="599600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Проблема</a:t>
                      </a:r>
                      <a:r>
                        <a:rPr lang="ru-RU" baseline="0" dirty="0" smtClean="0"/>
                        <a:t> состоит в том, что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 безработный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студент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Влияет на 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Меня, родимого!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Тем, что 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 меня нет денег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Успешное решение позволит 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dirty="0" smtClean="0"/>
                        <a:t> Жениться на</a:t>
                      </a:r>
                      <a:r>
                        <a:rPr lang="ru-RU" baseline="0" dirty="0" smtClean="0"/>
                        <a:t> Светке весной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baseline="0" dirty="0" smtClean="0"/>
                        <a:t> Купить квартиру через пару лет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031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ScrumTrek.ru, 2008</a:t>
            </a:r>
            <a:endParaRPr lang="ru-RU" smtClean="0"/>
          </a:p>
        </p:txBody>
      </p:sp>
      <p:sp>
        <p:nvSpPr>
          <p:cNvPr id="43032" name="Текст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smtClean="0"/>
              <a:t>Может быть тривиальным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Пример 2 </a:t>
            </a:r>
            <a:br>
              <a:rPr lang="ru-RU" smtClean="0"/>
            </a:br>
            <a:r>
              <a:rPr lang="ru-RU" smtClean="0"/>
              <a:t>Интернет-магазин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42938" y="2928938"/>
          <a:ext cx="8001000" cy="3209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246"/>
                <a:gridCol w="6281754"/>
              </a:tblGrid>
              <a:tr h="2690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137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Проблема</a:t>
                      </a:r>
                      <a:r>
                        <a:rPr lang="ru-RU" sz="1600" baseline="0" dirty="0" smtClean="0"/>
                        <a:t> состоит в том, что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Рынок сбыта</a:t>
                      </a:r>
                      <a:r>
                        <a:rPr lang="ru-RU" sz="1600" baseline="0" dirty="0" smtClean="0"/>
                        <a:t> ООО «Паровые сувениры» ограничен городом, где имеются магазины компании. Рынок уже насыщен. Завод обладает мощностями для повышения производства, но не может обеспечить продаж за пределами региона</a:t>
                      </a:r>
                      <a:endParaRPr lang="ru-RU" sz="1600" dirty="0"/>
                    </a:p>
                  </a:txBody>
                  <a:tcPr/>
                </a:tc>
              </a:tr>
              <a:tr h="2690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Влияет на …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Акционеров</a:t>
                      </a:r>
                      <a:r>
                        <a:rPr lang="ru-RU" sz="1600" baseline="0" dirty="0" smtClean="0"/>
                        <a:t> предприятия</a:t>
                      </a:r>
                      <a:endParaRPr lang="ru-RU" sz="1600" dirty="0"/>
                    </a:p>
                  </a:txBody>
                  <a:tcPr/>
                </a:tc>
              </a:tr>
              <a:tr h="2690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Тем, что …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Ограничивает рост </a:t>
                      </a:r>
                      <a:r>
                        <a:rPr lang="ru-RU" sz="1600" baseline="0" dirty="0" smtClean="0"/>
                        <a:t>капитализации компании</a:t>
                      </a:r>
                      <a:endParaRPr lang="ru-RU" sz="1600" dirty="0"/>
                    </a:p>
                  </a:txBody>
                  <a:tcPr/>
                </a:tc>
              </a:tr>
              <a:tr h="86236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Успешное решение позволит …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dirty="0" smtClean="0"/>
                        <a:t> Расширить</a:t>
                      </a:r>
                      <a:r>
                        <a:rPr lang="ru-RU" sz="1600" baseline="0" dirty="0" smtClean="0"/>
                        <a:t> рынок сбыта компании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baseline="0" dirty="0" smtClean="0"/>
                        <a:t> Увеличить стоимость каждой акции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baseline="0" dirty="0" smtClean="0"/>
                        <a:t> Привлечь инвестиции для дальнейшего развития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055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ScrumTrek.ru, 2008</a:t>
            </a:r>
            <a:endParaRPr lang="ru-RU" smtClean="0"/>
          </a:p>
        </p:txBody>
      </p:sp>
      <p:sp>
        <p:nvSpPr>
          <p:cNvPr id="44056" name="Текст 4"/>
          <p:cNvSpPr>
            <a:spLocks noGrp="1"/>
          </p:cNvSpPr>
          <p:nvPr>
            <p:ph type="body" idx="4294967295"/>
          </p:nvPr>
        </p:nvSpPr>
        <p:spPr>
          <a:xfrm>
            <a:off x="571500" y="1785938"/>
            <a:ext cx="7286625" cy="1214437"/>
          </a:xfrm>
        </p:spPr>
        <p:txBody>
          <a:bodyPr/>
          <a:lstStyle/>
          <a:p>
            <a:pPr eaLnBrk="1" hangingPunct="1"/>
            <a:r>
              <a:rPr smtClean="0"/>
              <a:t>Служит основанием для старта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Пример 3</a:t>
            </a:r>
            <a:br>
              <a:rPr lang="ru-RU" dirty="0" smtClean="0"/>
            </a:br>
            <a:r>
              <a:rPr lang="ru-RU" dirty="0" smtClean="0"/>
              <a:t>Развитие сайта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42938" y="2786063"/>
          <a:ext cx="8001000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635792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Проблема</a:t>
                      </a:r>
                      <a:r>
                        <a:rPr lang="ru-RU" sz="1600" baseline="0" dirty="0" smtClean="0"/>
                        <a:t> состоит в том, что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Текущая</a:t>
                      </a:r>
                      <a:r>
                        <a:rPr lang="ru-RU" sz="1600" baseline="0" dirty="0" smtClean="0"/>
                        <a:t> аудитория сайта «лютики</a:t>
                      </a:r>
                      <a:r>
                        <a:rPr lang="en-US" sz="1600" baseline="0" dirty="0" smtClean="0"/>
                        <a:t>.</a:t>
                      </a:r>
                      <a:r>
                        <a:rPr lang="en-US" sz="1600" baseline="0" dirty="0" err="1" smtClean="0"/>
                        <a:t>ru</a:t>
                      </a:r>
                      <a:r>
                        <a:rPr lang="ru-RU" sz="1600" baseline="0" dirty="0" smtClean="0"/>
                        <a:t>» достигла потолка в своем сегменте, куда входят в основном девочки-подростки от 12 лет до 18 лет. 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Влияет на …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Владельцев компании </a:t>
                      </a:r>
                    </a:p>
                    <a:p>
                      <a:r>
                        <a:rPr lang="ru-RU" sz="1600" dirty="0" smtClean="0"/>
                        <a:t>Генеральных партнеров компании ООО</a:t>
                      </a:r>
                      <a:r>
                        <a:rPr lang="ru-RU" sz="1600" baseline="0" dirty="0" smtClean="0"/>
                        <a:t> «Побрякушки</a:t>
                      </a:r>
                      <a:r>
                        <a:rPr lang="ru-RU" sz="1600" dirty="0" smtClean="0"/>
                        <a:t>»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Тем, что …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Ограничивает</a:t>
                      </a:r>
                      <a:r>
                        <a:rPr lang="ru-RU" sz="1600" baseline="0" dirty="0" smtClean="0"/>
                        <a:t> аудиторию сайта и продажи рекламы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Успешное решение позволит …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dirty="0" smtClean="0"/>
                        <a:t> Увеличить аудиторию</a:t>
                      </a:r>
                      <a:r>
                        <a:rPr lang="ru-RU" sz="1600" baseline="0" dirty="0" smtClean="0"/>
                        <a:t> сайта за счет мальчиков-подростков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600" baseline="0" dirty="0" smtClean="0"/>
                        <a:t> Увеличить поступления от продажи рекламы партнеров компании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079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ScrumTrek.ru, 2008</a:t>
            </a:r>
            <a:endParaRPr lang="ru-RU" smtClean="0"/>
          </a:p>
        </p:txBody>
      </p:sp>
      <p:sp>
        <p:nvSpPr>
          <p:cNvPr id="45080" name="Текст 4"/>
          <p:cNvSpPr>
            <a:spLocks noGrp="1"/>
          </p:cNvSpPr>
          <p:nvPr>
            <p:ph type="body" idx="4294967295"/>
          </p:nvPr>
        </p:nvSpPr>
        <p:spPr>
          <a:xfrm>
            <a:off x="566738" y="1752600"/>
            <a:ext cx="8220075" cy="1319213"/>
          </a:xfrm>
        </p:spPr>
        <p:txBody>
          <a:bodyPr/>
          <a:lstStyle/>
          <a:p>
            <a:pPr eaLnBrk="1" hangingPunct="1"/>
            <a:r>
              <a:rPr smtClean="0"/>
              <a:t>Может выявить потенциальный конфликт интересов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Product Vision. </a:t>
            </a:r>
            <a:r>
              <a:rPr lang="ru-RU" dirty="0" smtClean="0"/>
              <a:t>Позиционирование продукта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500" y="2857500"/>
          <a:ext cx="80010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6502"/>
                <a:gridCol w="542449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Целевая аудитория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Которые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Описание потребности или возможности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Имя</a:t>
                      </a:r>
                      <a:r>
                        <a:rPr lang="ru-RU" baseline="0" dirty="0" smtClean="0"/>
                        <a:t> продукта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Категория</a:t>
                      </a:r>
                      <a:r>
                        <a:rPr lang="ru-RU" baseline="0" dirty="0" smtClean="0"/>
                        <a:t> продукта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Позволит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Описание ключевых</a:t>
                      </a:r>
                      <a:r>
                        <a:rPr lang="ru-RU" baseline="0" dirty="0" smtClean="0"/>
                        <a:t> преимуществ, причин купить продукт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 отличие 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dirty="0" smtClean="0"/>
                        <a:t>Продукты</a:t>
                      </a:r>
                      <a:r>
                        <a:rPr lang="ru-RU" baseline="0" dirty="0" smtClean="0"/>
                        <a:t> – конкуренты или альтернативы решению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Наш продукт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Ключевые</a:t>
                      </a:r>
                      <a:r>
                        <a:rPr lang="ru-RU" baseline="0" dirty="0" smtClean="0"/>
                        <a:t> отличия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109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ScrumTrek.ru, 2008</a:t>
            </a:r>
            <a:endParaRPr lang="ru-RU" smtClean="0"/>
          </a:p>
        </p:txBody>
      </p:sp>
      <p:sp>
        <p:nvSpPr>
          <p:cNvPr id="46110" name="Текст 5"/>
          <p:cNvSpPr>
            <a:spLocks noGrp="1"/>
          </p:cNvSpPr>
          <p:nvPr>
            <p:ph type="body" idx="4294967295"/>
          </p:nvPr>
        </p:nvSpPr>
        <p:spPr>
          <a:xfrm>
            <a:off x="566738" y="1752600"/>
            <a:ext cx="8005762" cy="1319213"/>
          </a:xfrm>
        </p:spPr>
        <p:txBody>
          <a:bodyPr/>
          <a:lstStyle/>
          <a:p>
            <a:pPr eaLnBrk="1" hangingPunct="1"/>
            <a:r>
              <a:rPr sz="2400" smtClean="0"/>
              <a:t>Согласует методы достижения бизнес-целей</a:t>
            </a:r>
          </a:p>
          <a:p>
            <a:pPr eaLnBrk="1" hangingPunct="1"/>
            <a:r>
              <a:rPr sz="2400" smtClean="0"/>
              <a:t>Типичный формат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Интернет-магазин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66738" y="1752600"/>
          <a:ext cx="8001000" cy="440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684"/>
                <a:gridCol w="621031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Для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Коллекционеров </a:t>
                      </a:r>
                      <a:r>
                        <a:rPr lang="ru-RU" sz="1600" baseline="0" dirty="0" smtClean="0"/>
                        <a:t>паровых сувениров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Которые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Нуждаются в новых, интересных и оригинальных сувенирах для своей коллекции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Интернет</a:t>
                      </a:r>
                      <a:r>
                        <a:rPr lang="ru-RU" sz="1600" baseline="0" dirty="0" smtClean="0"/>
                        <a:t>-магазин «Паровые сувениры Пензы»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Позволит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Посмотреть сувениры </a:t>
                      </a:r>
                      <a:r>
                        <a:rPr lang="en-US" sz="1600" baseline="0" dirty="0" smtClean="0"/>
                        <a:t>online</a:t>
                      </a:r>
                      <a:endParaRPr lang="ru-RU" sz="1600" baseline="0" dirty="0" smtClean="0"/>
                    </a:p>
                    <a:p>
                      <a:r>
                        <a:rPr lang="ru-RU" sz="1600" baseline="0" dirty="0" smtClean="0"/>
                        <a:t>Выбрать сувениры из широкого ценового диапазона</a:t>
                      </a:r>
                    </a:p>
                    <a:p>
                      <a:r>
                        <a:rPr lang="ru-RU" sz="1600" baseline="0" dirty="0" smtClean="0"/>
                        <a:t>Отправить их любому адресату в качестве подарка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 отличие от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dirty="0" smtClean="0"/>
                        <a:t>Существующих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и</a:t>
                      </a:r>
                      <a:r>
                        <a:rPr lang="ru-RU" sz="1600" dirty="0" err="1" smtClean="0"/>
                        <a:t>нтернет-магазинов</a:t>
                      </a:r>
                      <a:r>
                        <a:rPr lang="ru-RU" sz="1600" dirty="0" smtClean="0"/>
                        <a:t> «Сувенирные </a:t>
                      </a:r>
                      <a:r>
                        <a:rPr lang="ru-RU" sz="1600" dirty="0" err="1" smtClean="0"/>
                        <a:t>штуки-дрюки</a:t>
                      </a:r>
                      <a:r>
                        <a:rPr lang="ru-RU" sz="1600" dirty="0" smtClean="0"/>
                        <a:t>» и «Модные сувениры»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Наш продукт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Адресно</a:t>
                      </a:r>
                      <a:r>
                        <a:rPr lang="ru-RU" sz="1600" dirty="0" smtClean="0"/>
                        <a:t> позиционируется на рынок паровых сувениров</a:t>
                      </a:r>
                    </a:p>
                    <a:p>
                      <a:r>
                        <a:rPr lang="ru-RU" sz="1600" dirty="0" smtClean="0"/>
                        <a:t>Имеет низкие цены на паровые</a:t>
                      </a:r>
                      <a:r>
                        <a:rPr lang="ru-RU" sz="1600" baseline="0" dirty="0" smtClean="0"/>
                        <a:t> сувениры </a:t>
                      </a:r>
                    </a:p>
                    <a:p>
                      <a:r>
                        <a:rPr lang="ru-RU" sz="1600" baseline="0" dirty="0" smtClean="0"/>
                        <a:t>Обладает широким ассортиментом сувениров, в том числе экзотических, выпущенных штучно и из нестандартного пара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133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ScrumTrek.ru, 2008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8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П</a:t>
            </a:r>
            <a:r>
              <a:rPr sz="4800" smtClean="0">
                <a:solidFill>
                  <a:schemeClr val="bg1"/>
                </a:solidFill>
              </a:rPr>
              <a:t>ользовательская история</a:t>
            </a:r>
            <a:endParaRPr lang="en-US" sz="48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sz="4800" smtClean="0">
                <a:solidFill>
                  <a:schemeClr val="bg1"/>
                </a:solidFill>
              </a:rPr>
              <a:t>(</a:t>
            </a:r>
            <a:r>
              <a:rPr lang="en-US" sz="4800" dirty="0" smtClean="0">
                <a:solidFill>
                  <a:schemeClr val="bg1"/>
                </a:solidFill>
              </a:rPr>
              <a:t>User Story</a:t>
            </a:r>
            <a:r>
              <a:rPr sz="4800" smtClean="0">
                <a:solidFill>
                  <a:schemeClr val="bg1"/>
                </a:solidFill>
              </a:rPr>
              <a:t>)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ScrumTrek.ru, 2008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</a:t>
            </a:r>
            <a:r>
              <a:rPr lang="ru-RU" dirty="0" smtClean="0"/>
              <a:t>и </a:t>
            </a:r>
            <a:r>
              <a:rPr lang="en-US" dirty="0" smtClean="0"/>
              <a:t>Feature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52600"/>
            <a:ext cx="3714776" cy="4267200"/>
          </a:xfrm>
        </p:spPr>
        <p:txBody>
          <a:bodyPr/>
          <a:lstStyle/>
          <a:p>
            <a:r>
              <a:rPr smtClean="0"/>
              <a:t>Чего просит пользователь?</a:t>
            </a:r>
          </a:p>
          <a:p>
            <a:r>
              <a:rPr smtClean="0"/>
              <a:t>Что ему нужно?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ScrumTrek.ru, 2008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143116"/>
            <a:ext cx="437386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err="1" smtClean="0"/>
              <a:t>Асхат</a:t>
            </a:r>
            <a:r>
              <a:rPr lang="ru-RU" dirty="0" smtClean="0"/>
              <a:t> </a:t>
            </a:r>
            <a:r>
              <a:rPr lang="ru-RU" dirty="0" err="1" smtClean="0"/>
              <a:t>Уразбаев</a:t>
            </a:r>
            <a:endParaRPr lang="ru-RU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78100" y="1752600"/>
            <a:ext cx="6386513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sz="2800" smtClean="0"/>
              <a:t>Тренер и консультант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hlinkClick r:id="rId3"/>
              </a:rPr>
              <a:t>http://scrumtrek.ru</a:t>
            </a:r>
            <a:r>
              <a:rPr lang="en-US" sz="28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sz="2800" smtClean="0"/>
              <a:t>Сертифицированный Скрам-Мастер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sz="2800" smtClean="0"/>
              <a:t>Основатель и координатор сообщества </a:t>
            </a:r>
            <a:r>
              <a:rPr lang="en-US" sz="2800" dirty="0" err="1" smtClean="0"/>
              <a:t>AgileRussia</a:t>
            </a:r>
            <a:endParaRPr sz="2800" smtClean="0"/>
          </a:p>
        </p:txBody>
      </p:sp>
      <p:pic>
        <p:nvPicPr>
          <p:cNvPr id="23556" name="Picture 4" descr="csm_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716338"/>
            <a:ext cx="16557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PA112003_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1773238"/>
            <a:ext cx="1655762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head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5229225"/>
            <a:ext cx="2484437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User Story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История пользователя</a:t>
            </a:r>
          </a:p>
        </p:txBody>
      </p:sp>
      <p:sp>
        <p:nvSpPr>
          <p:cNvPr id="501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smtClean="0"/>
          </a:p>
          <a:p>
            <a:pPr eaLnBrk="1" hangingPunct="1"/>
            <a:r>
              <a:rPr lang="en-US" smtClean="0"/>
              <a:t>As a &lt;</a:t>
            </a:r>
            <a:r>
              <a:rPr lang="en-US" b="1" smtClean="0"/>
              <a:t>USER</a:t>
            </a:r>
            <a:r>
              <a:rPr lang="en-US" smtClean="0"/>
              <a:t>&gt; I can &lt;</a:t>
            </a:r>
            <a:r>
              <a:rPr lang="en-US" b="1" smtClean="0"/>
              <a:t>story</a:t>
            </a:r>
            <a:r>
              <a:rPr lang="en-US" smtClean="0"/>
              <a:t>&gt; so that &lt;</a:t>
            </a:r>
            <a:r>
              <a:rPr lang="en-US" b="1" smtClean="0"/>
              <a:t>benefit</a:t>
            </a:r>
            <a:r>
              <a:rPr lang="en-US" smtClean="0"/>
              <a:t>&gt;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smtClean="0"/>
              <a:t>Как </a:t>
            </a:r>
            <a:r>
              <a:rPr lang="en-US" smtClean="0"/>
              <a:t>&lt;</a:t>
            </a:r>
            <a:r>
              <a:rPr b="1" smtClean="0"/>
              <a:t>ПОЛЬЗОВАТЕЛЬ</a:t>
            </a:r>
            <a:r>
              <a:rPr lang="en-US" smtClean="0"/>
              <a:t>&gt;</a:t>
            </a:r>
            <a:r>
              <a:rPr smtClean="0"/>
              <a:t>, я могу </a:t>
            </a:r>
            <a:r>
              <a:rPr lang="en-US" smtClean="0"/>
              <a:t>&lt;</a:t>
            </a:r>
            <a:r>
              <a:rPr b="1" smtClean="0"/>
              <a:t>ИСТОРИЯ</a:t>
            </a:r>
            <a:r>
              <a:rPr lang="en-US" smtClean="0"/>
              <a:t>&gt;</a:t>
            </a:r>
            <a:r>
              <a:rPr smtClean="0"/>
              <a:t> чтобы </a:t>
            </a:r>
            <a:r>
              <a:rPr lang="en-US" smtClean="0"/>
              <a:t>&lt;</a:t>
            </a:r>
            <a:r>
              <a:rPr b="1" smtClean="0"/>
              <a:t>ЦЕЛЬ</a:t>
            </a:r>
            <a:r>
              <a:rPr lang="en-US" smtClean="0"/>
              <a:t>&gt; </a:t>
            </a:r>
            <a:endParaRPr smtClean="0"/>
          </a:p>
        </p:txBody>
      </p:sp>
      <p:sp>
        <p:nvSpPr>
          <p:cNvPr id="50180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ScrumTrek.ru, 2008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Роли</a:t>
            </a:r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smtClean="0"/>
              <a:t>Позволяют учесть цели разных пользователей</a:t>
            </a:r>
          </a:p>
          <a:p>
            <a:pPr eaLnBrk="1" hangingPunct="1"/>
            <a:r>
              <a:rPr smtClean="0"/>
              <a:t>Позволяют полнее охватить интересы разных групп пользователей</a:t>
            </a:r>
          </a:p>
          <a:p>
            <a:pPr eaLnBrk="1" hangingPunct="1"/>
            <a:r>
              <a:rPr smtClean="0"/>
              <a:t>Позволяют найти</a:t>
            </a:r>
            <a:r>
              <a:rPr lang="en-US" dirty="0" smtClean="0"/>
              <a:t> </a:t>
            </a:r>
            <a:r>
              <a:rPr smtClean="0"/>
              <a:t>дополнительные истории</a:t>
            </a:r>
          </a:p>
        </p:txBody>
      </p:sp>
      <p:sp>
        <p:nvSpPr>
          <p:cNvPr id="51204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ScrumTrek.ru, 2008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Декомпозиция ролей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 по атрибутам</a:t>
            </a:r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smtClean="0"/>
              <a:t>Цели использования продукта</a:t>
            </a:r>
          </a:p>
          <a:p>
            <a:pPr eaLnBrk="1" hangingPunct="1"/>
            <a:r>
              <a:rPr smtClean="0"/>
              <a:t>Как они используют продукт</a:t>
            </a:r>
          </a:p>
          <a:p>
            <a:pPr eaLnBrk="1" hangingPunct="1"/>
            <a:r>
              <a:rPr smtClean="0"/>
              <a:t>Демографии (пол, возраст, образование, работа и т.д.)</a:t>
            </a:r>
          </a:p>
          <a:p>
            <a:pPr eaLnBrk="1" hangingPunct="1"/>
            <a:r>
              <a:rPr smtClean="0"/>
              <a:t>Компьютерной грамотности</a:t>
            </a:r>
          </a:p>
          <a:p>
            <a:pPr eaLnBrk="1" hangingPunct="1"/>
            <a:r>
              <a:rPr smtClean="0"/>
              <a:t>…</a:t>
            </a:r>
          </a:p>
          <a:p>
            <a:pPr eaLnBrk="1" hangingPunct="1"/>
            <a:endParaRPr smtClean="0"/>
          </a:p>
          <a:p>
            <a:pPr eaLnBrk="1" hangingPunct="1"/>
            <a:endParaRPr smtClean="0"/>
          </a:p>
        </p:txBody>
      </p:sp>
      <p:sp>
        <p:nvSpPr>
          <p:cNvPr id="52228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ScrumTrek.ru, 2008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571500" y="2714625"/>
            <a:ext cx="2571750" cy="1357313"/>
          </a:xfrm>
          <a:prstGeom prst="round2DiagRect">
            <a:avLst/>
          </a:prstGeom>
          <a:solidFill>
            <a:srgbClr val="92D050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786188" y="5072063"/>
            <a:ext cx="2571750" cy="1357312"/>
          </a:xfrm>
          <a:prstGeom prst="round2DiagRect">
            <a:avLst/>
          </a:prstGeom>
          <a:solidFill>
            <a:srgbClr val="92D050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325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Пример ролей</a:t>
            </a:r>
          </a:p>
        </p:txBody>
      </p:sp>
      <p:sp>
        <p:nvSpPr>
          <p:cNvPr id="53253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ScrumTrek.ru, 2008</a:t>
            </a:r>
            <a:endParaRPr lang="ru-RU" smtClean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14313" y="3143250"/>
            <a:ext cx="2571750" cy="1357313"/>
          </a:xfrm>
          <a:prstGeom prst="round2DiagRect">
            <a:avLst/>
          </a:prstGeom>
          <a:solidFill>
            <a:srgbClr val="92D050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Сноркелист</a:t>
            </a:r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429250" y="1571625"/>
            <a:ext cx="2571750" cy="1357313"/>
          </a:xfrm>
          <a:prstGeom prst="round2DiagRect">
            <a:avLst/>
          </a:prstGeom>
          <a:solidFill>
            <a:srgbClr val="92D050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Дайв-инструктор</a:t>
            </a:r>
            <a:endParaRPr lang="ru-RU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643313" y="5286375"/>
            <a:ext cx="2571750" cy="1357313"/>
          </a:xfrm>
          <a:prstGeom prst="round2DiagRect">
            <a:avLst/>
          </a:prstGeom>
          <a:solidFill>
            <a:srgbClr val="92D050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Опытный </a:t>
            </a:r>
            <a:r>
              <a:rPr lang="ru-RU" dirty="0" err="1"/>
              <a:t>дайвер</a:t>
            </a:r>
            <a:endParaRPr lang="ru-RU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071563" y="5143500"/>
            <a:ext cx="2571750" cy="1357313"/>
          </a:xfrm>
          <a:prstGeom prst="round2DiagRect">
            <a:avLst/>
          </a:prstGeom>
          <a:solidFill>
            <a:srgbClr val="92D050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Подводный фотограф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214688" y="4286250"/>
            <a:ext cx="2571750" cy="1357313"/>
          </a:xfrm>
          <a:prstGeom prst="round2DiagRect">
            <a:avLst/>
          </a:prstGeom>
          <a:solidFill>
            <a:srgbClr val="92D050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Технический </a:t>
            </a:r>
            <a:r>
              <a:rPr lang="ru-RU" dirty="0" err="1"/>
              <a:t>дайвер</a:t>
            </a:r>
            <a:endParaRPr lang="ru-RU" dirty="0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285875" y="1857375"/>
            <a:ext cx="2571750" cy="1357313"/>
          </a:xfrm>
          <a:prstGeom prst="round2DiagRect">
            <a:avLst/>
          </a:prstGeom>
          <a:solidFill>
            <a:srgbClr val="92D050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Начинающий </a:t>
            </a:r>
            <a:r>
              <a:rPr lang="ru-RU" dirty="0" err="1"/>
              <a:t>дайвер</a:t>
            </a:r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929313" y="2786063"/>
            <a:ext cx="2571750" cy="1357312"/>
          </a:xfrm>
          <a:prstGeom prst="round2DiagRect">
            <a:avLst/>
          </a:prstGeom>
          <a:solidFill>
            <a:srgbClr val="92D050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Менеджер по продажам </a:t>
            </a:r>
            <a:r>
              <a:rPr lang="ru-RU" dirty="0" err="1"/>
              <a:t>дайв-клуба</a:t>
            </a:r>
            <a:endParaRPr lang="ru-RU" dirty="0"/>
          </a:p>
        </p:txBody>
      </p:sp>
      <p:sp>
        <p:nvSpPr>
          <p:cNvPr id="16" name="Пятиугольник 15"/>
          <p:cNvSpPr/>
          <p:nvPr/>
        </p:nvSpPr>
        <p:spPr>
          <a:xfrm>
            <a:off x="1142976" y="2928934"/>
            <a:ext cx="3429024" cy="500066"/>
          </a:xfrm>
          <a:prstGeom prst="homePlat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Искатель информации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214282" y="4857760"/>
            <a:ext cx="3500462" cy="500066"/>
          </a:xfrm>
          <a:prstGeom prst="homePlat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Делящийся информацией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6143636" y="4071942"/>
            <a:ext cx="2714644" cy="500066"/>
          </a:xfrm>
          <a:prstGeom prst="homePlat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Продающий услуги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Документирование роли</a:t>
            </a:r>
          </a:p>
        </p:txBody>
      </p:sp>
      <p:sp>
        <p:nvSpPr>
          <p:cNvPr id="55299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ScrumTrek.ru, 2008</a:t>
            </a:r>
            <a:endParaRPr lang="ru-RU" smtClean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785813" y="2286000"/>
            <a:ext cx="7000875" cy="3214688"/>
          </a:xfrm>
          <a:prstGeom prst="round2DiagRect">
            <a:avLst/>
          </a:prstGeom>
          <a:solidFill>
            <a:srgbClr val="92D050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latin typeface="Comic Sans MS" pitchFamily="66" charset="0"/>
              </a:rPr>
              <a:t>Подводный фотограф</a:t>
            </a:r>
          </a:p>
          <a:p>
            <a:pPr>
              <a:defRPr/>
            </a:pPr>
            <a:r>
              <a:rPr lang="ru-RU" sz="2400" dirty="0">
                <a:latin typeface="Comic Sans MS" pitchFamily="66" charset="0"/>
              </a:rPr>
              <a:t>Уверенный пользователь компьютера. Пользуется популярными фото-сервисами.  Пользуется сайтом достаточно регулярно для хранения фотографий подводных съемок.  Будет с удовольствием участвовать в конкурсах и рейтингах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212138" cy="1216025"/>
          </a:xfrm>
        </p:spPr>
        <p:txBody>
          <a:bodyPr/>
          <a:lstStyle/>
          <a:p>
            <a:pPr eaLnBrk="1" hangingPunct="1"/>
            <a:r>
              <a:rPr lang="ru-RU" smtClean="0"/>
              <a:t>Моделирование</a:t>
            </a:r>
            <a:r>
              <a:rPr lang="en-US" smtClean="0"/>
              <a:t> </a:t>
            </a:r>
            <a:r>
              <a:rPr lang="ru-RU" smtClean="0"/>
              <a:t>пользователей</a:t>
            </a:r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sz="2800" smtClean="0"/>
              <a:t>Мозговой штурм: определить роли</a:t>
            </a:r>
          </a:p>
          <a:p>
            <a:pPr eaLnBrk="1" hangingPunct="1"/>
            <a:r>
              <a:rPr sz="2800" smtClean="0"/>
              <a:t>Кластеризовать роли</a:t>
            </a:r>
          </a:p>
          <a:p>
            <a:pPr eaLnBrk="1" hangingPunct="1"/>
            <a:r>
              <a:rPr sz="2800" smtClean="0"/>
              <a:t>Уточнить роли</a:t>
            </a:r>
          </a:p>
          <a:p>
            <a:pPr lvl="1" eaLnBrk="1" hangingPunct="1"/>
            <a:r>
              <a:rPr lang="ru-RU" sz="2400" dirty="0" smtClean="0"/>
              <a:t>Выкинуть роли, несущественные для продукта</a:t>
            </a:r>
          </a:p>
          <a:p>
            <a:pPr lvl="1" eaLnBrk="1" hangingPunct="1"/>
            <a:r>
              <a:rPr lang="ru-RU" sz="2400" dirty="0" smtClean="0"/>
              <a:t>Объединить одинаковые роли</a:t>
            </a:r>
          </a:p>
          <a:p>
            <a:pPr eaLnBrk="1" hangingPunct="1"/>
            <a:r>
              <a:rPr sz="2800" smtClean="0"/>
              <a:t>Идентифицировать атрибуты, отличающие роли </a:t>
            </a:r>
          </a:p>
          <a:p>
            <a:pPr eaLnBrk="1" hangingPunct="1"/>
            <a:r>
              <a:rPr sz="2800" smtClean="0"/>
              <a:t>Документировать роли</a:t>
            </a:r>
          </a:p>
        </p:txBody>
      </p:sp>
      <p:sp>
        <p:nvSpPr>
          <p:cNvPr id="54276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ScrumTrek.ru, 2008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Детализация истории</a:t>
            </a:r>
          </a:p>
        </p:txBody>
      </p:sp>
      <p:sp>
        <p:nvSpPr>
          <p:cNvPr id="57347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ScrumTrek.ru, 2008</a:t>
            </a:r>
            <a:endParaRPr lang="ru-RU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642910" y="1857364"/>
          <a:ext cx="7858180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Декомпозиция </a:t>
            </a:r>
            <a:r>
              <a:rPr lang="en-US" smtClean="0"/>
              <a:t>User Stories</a:t>
            </a:r>
            <a:endParaRPr lang="ru-RU" smtClean="0"/>
          </a:p>
        </p:txBody>
      </p:sp>
      <p:sp>
        <p:nvSpPr>
          <p:cNvPr id="58371" name="Содержимое 2"/>
          <p:cNvSpPr>
            <a:spLocks noGrp="1"/>
          </p:cNvSpPr>
          <p:nvPr>
            <p:ph idx="1"/>
          </p:nvPr>
        </p:nvSpPr>
        <p:spPr>
          <a:xfrm>
            <a:off x="571500" y="4929188"/>
            <a:ext cx="7858125" cy="6429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smtClean="0"/>
              <a:t>Человеко-дни</a:t>
            </a:r>
          </a:p>
        </p:txBody>
      </p:sp>
      <p:sp>
        <p:nvSpPr>
          <p:cNvPr id="58372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ScrumTrek.ru, 2008</a:t>
            </a:r>
            <a:endParaRPr lang="ru-RU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571472" y="3929066"/>
          <a:ext cx="8001056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Левая фигурная скобка 6"/>
          <p:cNvSpPr/>
          <p:nvPr/>
        </p:nvSpPr>
        <p:spPr>
          <a:xfrm rot="5400000">
            <a:off x="964407" y="3178969"/>
            <a:ext cx="785812" cy="1428750"/>
          </a:xfrm>
          <a:prstGeom prst="leftBrac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Левая фигурная скобка 7"/>
          <p:cNvSpPr/>
          <p:nvPr/>
        </p:nvSpPr>
        <p:spPr>
          <a:xfrm rot="5400000">
            <a:off x="3786188" y="1928813"/>
            <a:ext cx="785812" cy="3929062"/>
          </a:xfrm>
          <a:prstGeom prst="leftBrac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Левая фигурная скобка 8"/>
          <p:cNvSpPr/>
          <p:nvPr/>
        </p:nvSpPr>
        <p:spPr>
          <a:xfrm rot="5400000">
            <a:off x="7072313" y="2714625"/>
            <a:ext cx="785812" cy="2357438"/>
          </a:xfrm>
          <a:prstGeom prst="leftBrac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377" name="TextBox 9"/>
          <p:cNvSpPr txBox="1">
            <a:spLocks noChangeArrowheads="1"/>
          </p:cNvSpPr>
          <p:nvPr/>
        </p:nvSpPr>
        <p:spPr bwMode="auto">
          <a:xfrm>
            <a:off x="214313" y="2143125"/>
            <a:ext cx="2286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Слишком маленькая</a:t>
            </a:r>
          </a:p>
        </p:txBody>
      </p:sp>
      <p:sp>
        <p:nvSpPr>
          <p:cNvPr id="58378" name="TextBox 10"/>
          <p:cNvSpPr txBox="1">
            <a:spLocks noChangeArrowheads="1"/>
          </p:cNvSpPr>
          <p:nvPr/>
        </p:nvSpPr>
        <p:spPr bwMode="auto">
          <a:xfrm>
            <a:off x="2500313" y="2357438"/>
            <a:ext cx="36433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Пользовательская история</a:t>
            </a:r>
          </a:p>
        </p:txBody>
      </p:sp>
      <p:sp>
        <p:nvSpPr>
          <p:cNvPr id="58379" name="TextBox 11"/>
          <p:cNvSpPr txBox="1">
            <a:spLocks noChangeArrowheads="1"/>
          </p:cNvSpPr>
          <p:nvPr/>
        </p:nvSpPr>
        <p:spPr bwMode="auto">
          <a:xfrm>
            <a:off x="6429375" y="2714625"/>
            <a:ext cx="2071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Эпик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Детализация истории</a:t>
            </a:r>
          </a:p>
        </p:txBody>
      </p:sp>
      <p:sp>
        <p:nvSpPr>
          <p:cNvPr id="59395" name="Содержимое 2"/>
          <p:cNvSpPr>
            <a:spLocks noGrp="1"/>
          </p:cNvSpPr>
          <p:nvPr>
            <p:ph idx="1"/>
          </p:nvPr>
        </p:nvSpPr>
        <p:spPr>
          <a:xfrm>
            <a:off x="1143000" y="1752600"/>
            <a:ext cx="7424738" cy="4267200"/>
          </a:xfrm>
        </p:spPr>
        <p:txBody>
          <a:bodyPr/>
          <a:lstStyle/>
          <a:p>
            <a:pPr eaLnBrk="1" hangingPunct="1"/>
            <a:r>
              <a:rPr sz="2400" smtClean="0"/>
              <a:t>Фотоальбом</a:t>
            </a:r>
            <a:endParaRPr lang="en-US" sz="2400" smtClean="0"/>
          </a:p>
          <a:p>
            <a:pPr lvl="1" eaLnBrk="1" hangingPunct="1"/>
            <a:r>
              <a:rPr lang="ru-RU" sz="2000" smtClean="0"/>
              <a:t>Как пользователь, я могу просматривать чужие фотографии</a:t>
            </a:r>
          </a:p>
          <a:p>
            <a:pPr lvl="2" eaLnBrk="1" hangingPunct="1"/>
            <a:r>
              <a:rPr lang="ru-RU" sz="1800" smtClean="0"/>
              <a:t>Как пользователь, я могу посмотреть на карте место съемки</a:t>
            </a:r>
          </a:p>
          <a:p>
            <a:pPr lvl="2" eaLnBrk="1" hangingPunct="1"/>
            <a:r>
              <a:rPr lang="ru-RU" sz="1800" smtClean="0"/>
              <a:t>Как пользователь, я могу увидеть фотографии других пользователей этого места</a:t>
            </a:r>
          </a:p>
          <a:p>
            <a:pPr lvl="2" eaLnBrk="1" hangingPunct="1"/>
            <a:r>
              <a:rPr lang="ru-RU" sz="1800" smtClean="0"/>
              <a:t>Как пользователь, я могу оценить фотографии</a:t>
            </a:r>
          </a:p>
          <a:p>
            <a:pPr lvl="2" eaLnBrk="1" hangingPunct="1"/>
            <a:r>
              <a:rPr lang="ru-RU" sz="1800" smtClean="0"/>
              <a:t>Как пользователь, я могу комментировать чужие фотографии</a:t>
            </a:r>
            <a:endParaRPr lang="ru-RU" sz="1500" smtClean="0"/>
          </a:p>
          <a:p>
            <a:pPr lvl="1" eaLnBrk="1" hangingPunct="1"/>
            <a:r>
              <a:rPr lang="en-US" sz="2000" smtClean="0"/>
              <a:t>…</a:t>
            </a:r>
          </a:p>
          <a:p>
            <a:pPr lvl="1" eaLnBrk="1" hangingPunct="1"/>
            <a:endParaRPr lang="ru-RU" sz="2000" smtClean="0"/>
          </a:p>
        </p:txBody>
      </p:sp>
      <p:sp>
        <p:nvSpPr>
          <p:cNvPr id="59396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ScrumTrek.ru, 2008</a:t>
            </a:r>
            <a:endParaRPr lang="ru-RU" smtClean="0"/>
          </a:p>
        </p:txBody>
      </p:sp>
      <p:sp>
        <p:nvSpPr>
          <p:cNvPr id="7" name="Пятиугольник 6"/>
          <p:cNvSpPr/>
          <p:nvPr/>
        </p:nvSpPr>
        <p:spPr>
          <a:xfrm>
            <a:off x="142875" y="1857375"/>
            <a:ext cx="1000125" cy="357188"/>
          </a:xfrm>
          <a:prstGeom prst="homePlat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ТЕМА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428625" y="2357438"/>
            <a:ext cx="1000125" cy="357187"/>
          </a:xfrm>
          <a:prstGeom prst="homePlat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ЭПИК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214313" y="3786188"/>
            <a:ext cx="1643062" cy="357187"/>
          </a:xfrm>
          <a:prstGeom prst="homePlat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История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Приемочные тесты</a:t>
            </a:r>
          </a:p>
        </p:txBody>
      </p:sp>
      <p:sp>
        <p:nvSpPr>
          <p:cNvPr id="60419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ScrumTrek.ru, 2008</a:t>
            </a:r>
            <a:endParaRPr lang="ru-RU" smtClean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714375" y="1857375"/>
            <a:ext cx="5500688" cy="1571625"/>
          </a:xfrm>
          <a:prstGeom prst="round2DiagRect">
            <a:avLst/>
          </a:prstGeom>
          <a:solidFill>
            <a:srgbClr val="92D050"/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Как пользователь, я могу оценить фотографии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857375" y="3500438"/>
            <a:ext cx="6572250" cy="2643206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ru-RU" sz="2000" dirty="0"/>
              <a:t>  </a:t>
            </a:r>
            <a:r>
              <a:rPr lang="ru-RU" sz="2000" dirty="0" smtClean="0"/>
              <a:t>Проверить, что шкала </a:t>
            </a:r>
            <a:r>
              <a:rPr lang="ru-RU" sz="2000" dirty="0"/>
              <a:t>оценок является </a:t>
            </a:r>
            <a:r>
              <a:rPr lang="ru-RU" sz="2000" dirty="0" err="1"/>
              <a:t>двухбальной</a:t>
            </a:r>
            <a:endParaRPr lang="ru-RU" sz="2000" dirty="0"/>
          </a:p>
          <a:p>
            <a:pPr>
              <a:buFont typeface="Wingdings" pitchFamily="2" charset="2"/>
              <a:buChar char="ü"/>
              <a:defRPr/>
            </a:pPr>
            <a:r>
              <a:rPr lang="ru-RU" sz="2000" dirty="0"/>
              <a:t> </a:t>
            </a:r>
            <a:r>
              <a:rPr lang="ru-RU" sz="2000" dirty="0" smtClean="0"/>
              <a:t>Проверить, что общий </a:t>
            </a:r>
            <a:r>
              <a:rPr lang="ru-RU" sz="2000" dirty="0"/>
              <a:t>рейтинг оценки рассчитывается по формуле…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dirty="0"/>
              <a:t> </a:t>
            </a:r>
            <a:r>
              <a:rPr lang="ru-RU" sz="2000" dirty="0" smtClean="0"/>
              <a:t>Проверить, что автор </a:t>
            </a:r>
            <a:r>
              <a:rPr lang="ru-RU" sz="2000" dirty="0"/>
              <a:t>фотографии получает письмо с уведомлением о изменении рейтинга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dirty="0"/>
              <a:t>…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2000" dirty="0"/>
          </a:p>
          <a:p>
            <a:pPr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</a:t>
            </a:r>
            <a:r>
              <a:rPr lang="ru-RU" dirty="0" smtClean="0"/>
              <a:t>и документация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6738" y="1752600"/>
            <a:ext cx="6577030" cy="426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ScrumTrek.ru, 2008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14290"/>
            <a:ext cx="7358114" cy="5518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71538" y="5929330"/>
            <a:ext cx="6662401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Agile: </a:t>
            </a:r>
            <a:r>
              <a:rPr lang="ru-RU" sz="3600" dirty="0" smtClean="0">
                <a:solidFill>
                  <a:schemeClr val="bg1"/>
                </a:solidFill>
              </a:rPr>
              <a:t>требования в топку?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Истории по типу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Основная история (</a:t>
            </a:r>
            <a:r>
              <a:rPr lang="en-US" sz="2400" dirty="0" smtClean="0"/>
              <a:t>Backbone</a:t>
            </a:r>
            <a:r>
              <a:rPr lang="ru-RU" sz="2400" dirty="0" smtClean="0"/>
              <a:t>)</a:t>
            </a:r>
          </a:p>
          <a:p>
            <a:pPr lvl="1"/>
            <a:r>
              <a:rPr lang="ru-RU" sz="2000" dirty="0" smtClean="0"/>
              <a:t>Прямая и самая простая реализация, позволяющая реализовать требования с минимумом «</a:t>
            </a:r>
            <a:r>
              <a:rPr lang="ru-RU" sz="2000" dirty="0" err="1" smtClean="0"/>
              <a:t>рюшечек</a:t>
            </a:r>
            <a:r>
              <a:rPr lang="ru-RU" sz="2000" dirty="0" smtClean="0"/>
              <a:t>»</a:t>
            </a:r>
          </a:p>
          <a:p>
            <a:r>
              <a:rPr lang="ru-RU" sz="2400" dirty="0" smtClean="0"/>
              <a:t>Расширение основной истории («</a:t>
            </a:r>
            <a:r>
              <a:rPr lang="ru-RU" sz="2400" dirty="0" err="1" smtClean="0"/>
              <a:t>рюшечки</a:t>
            </a:r>
            <a:r>
              <a:rPr lang="ru-RU" sz="2400" dirty="0" smtClean="0"/>
              <a:t>»)</a:t>
            </a:r>
          </a:p>
          <a:p>
            <a:pPr lvl="1"/>
            <a:r>
              <a:rPr lang="ru-RU" sz="2000" dirty="0" smtClean="0"/>
              <a:t>Новое бизнес-правило</a:t>
            </a:r>
            <a:endParaRPr lang="en-US" sz="2000" dirty="0" smtClean="0"/>
          </a:p>
          <a:p>
            <a:pPr lvl="1"/>
            <a:r>
              <a:rPr lang="ru-RU" sz="2000" dirty="0" smtClean="0"/>
              <a:t>Улучшение интерфейса</a:t>
            </a:r>
          </a:p>
          <a:p>
            <a:pPr lvl="1"/>
            <a:r>
              <a:rPr lang="en-US" sz="2000" dirty="0" smtClean="0"/>
              <a:t>…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</a:t>
            </a:r>
            <a:r>
              <a:rPr lang="en-US" b="1" smtClean="0"/>
              <a:t>urazbaev.ru</a:t>
            </a:r>
            <a:r>
              <a:rPr lang="en-US" smtClean="0"/>
              <a:t>, 2007</a:t>
            </a:r>
            <a:endParaRPr lang="ru-RU"/>
          </a:p>
        </p:txBody>
      </p:sp>
      <p:sp>
        <p:nvSpPr>
          <p:cNvPr id="5" name="Овал 4"/>
          <p:cNvSpPr/>
          <p:nvPr/>
        </p:nvSpPr>
        <p:spPr bwMode="auto">
          <a:xfrm>
            <a:off x="2928926" y="4572008"/>
            <a:ext cx="5572164" cy="12858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000364" y="5143512"/>
            <a:ext cx="1357322" cy="142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429124" y="5143512"/>
            <a:ext cx="714380" cy="142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214942" y="5143512"/>
            <a:ext cx="714380" cy="142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000760" y="5143512"/>
            <a:ext cx="1357322" cy="142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429520" y="5143512"/>
            <a:ext cx="1000132" cy="1428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714744" y="4883479"/>
            <a:ext cx="1071570" cy="4571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072066" y="4929198"/>
            <a:ext cx="1071570" cy="4571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572132" y="4714884"/>
            <a:ext cx="1071570" cy="4571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6000760" y="5643578"/>
            <a:ext cx="1071570" cy="4571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857620" y="5500702"/>
            <a:ext cx="1071570" cy="4571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643438" y="5643578"/>
            <a:ext cx="1071570" cy="4571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5143504" y="5429264"/>
            <a:ext cx="1071570" cy="4571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6429388" y="4954917"/>
            <a:ext cx="1071570" cy="4571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6643702" y="5429264"/>
            <a:ext cx="1071570" cy="4571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Баклог </a:t>
            </a:r>
            <a:r>
              <a:rPr lang="en-US" dirty="0" smtClean="0"/>
              <a:t>(backlog)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Список</a:t>
            </a:r>
            <a:r>
              <a:rPr lang="en-US" dirty="0" smtClean="0"/>
              <a:t> </a:t>
            </a:r>
            <a:r>
              <a:rPr lang="ru-RU" dirty="0" smtClean="0"/>
              <a:t>историй </a:t>
            </a:r>
            <a:r>
              <a:rPr lang="en-US" dirty="0" smtClean="0"/>
              <a:t>(stories)</a:t>
            </a:r>
            <a:endParaRPr lang="ru-RU" dirty="0" smtClean="0"/>
          </a:p>
          <a:p>
            <a:r>
              <a:rPr lang="ru-RU" dirty="0" smtClean="0"/>
              <a:t>Удобно истории разделить на типы</a:t>
            </a:r>
          </a:p>
          <a:p>
            <a:pPr lvl="1"/>
            <a:r>
              <a:rPr lang="ru-RU" dirty="0" smtClean="0"/>
              <a:t>Истории по разработке продукта</a:t>
            </a:r>
          </a:p>
          <a:p>
            <a:pPr lvl="2"/>
            <a:r>
              <a:rPr lang="ru-RU" dirty="0" smtClean="0"/>
              <a:t>Возможности</a:t>
            </a:r>
          </a:p>
          <a:p>
            <a:pPr lvl="2"/>
            <a:r>
              <a:rPr lang="ru-RU" dirty="0" smtClean="0"/>
              <a:t>Качество</a:t>
            </a:r>
          </a:p>
          <a:p>
            <a:pPr lvl="1"/>
            <a:r>
              <a:rPr lang="ru-RU" dirty="0" smtClean="0"/>
              <a:t>Истории, позволяющие команде разрабатывать продукт</a:t>
            </a:r>
          </a:p>
          <a:p>
            <a:pPr lvl="1"/>
            <a:r>
              <a:rPr lang="ru-RU" dirty="0" smtClean="0"/>
              <a:t>Истории, позволяющие бизнесу продавать продукт</a:t>
            </a:r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</a:t>
            </a:r>
            <a:r>
              <a:rPr lang="en-US" b="1" smtClean="0"/>
              <a:t>urazbaev.ru</a:t>
            </a:r>
            <a:r>
              <a:rPr lang="en-US" smtClean="0"/>
              <a:t>, 2007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6738" y="1285860"/>
            <a:ext cx="8001000" cy="4733940"/>
          </a:xfrm>
        </p:spPr>
        <p:txBody>
          <a:bodyPr/>
          <a:lstStyle/>
          <a:p>
            <a:pPr algn="ctr">
              <a:buNone/>
            </a:pPr>
            <a:r>
              <a:rPr sz="3200" smtClean="0">
                <a:solidFill>
                  <a:schemeClr val="bg1"/>
                </a:solidFill>
              </a:rPr>
              <a:t>Вариант использования</a:t>
            </a:r>
          </a:p>
          <a:p>
            <a:pPr algn="ctr">
              <a:buNone/>
            </a:pPr>
            <a:r>
              <a:rPr sz="3200" smtClean="0">
                <a:solidFill>
                  <a:schemeClr val="bg1"/>
                </a:solidFill>
              </a:rPr>
              <a:t>Сценарий использования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П</a:t>
            </a:r>
            <a:r>
              <a:rPr sz="3200" smtClean="0">
                <a:solidFill>
                  <a:schemeClr val="bg1"/>
                </a:solidFill>
              </a:rPr>
              <a:t>рецендент использования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(Use Case)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ScrumTrek.ru, 2008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чем разница между </a:t>
            </a:r>
            <a:r>
              <a:rPr lang="en-US" dirty="0" smtClean="0"/>
              <a:t>Use Case </a:t>
            </a:r>
            <a:r>
              <a:rPr lang="ru-RU" dirty="0" smtClean="0"/>
              <a:t>и </a:t>
            </a:r>
            <a:r>
              <a:rPr lang="en-US" dirty="0" smtClean="0"/>
              <a:t>User Story?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 user story is to a use case as a gazelle is to a gazebo</a:t>
            </a:r>
          </a:p>
          <a:p>
            <a:endParaRPr lang="en-US" b="1" dirty="0" smtClean="0"/>
          </a:p>
          <a:p>
            <a:r>
              <a:rPr lang="en-US" b="1" dirty="0" smtClean="0"/>
              <a:t>User Story </a:t>
            </a:r>
            <a:r>
              <a:rPr b="1" smtClean="0"/>
              <a:t>соотносится к </a:t>
            </a:r>
            <a:r>
              <a:rPr lang="en-US" b="1" dirty="0" smtClean="0"/>
              <a:t>Use Case </a:t>
            </a:r>
            <a:r>
              <a:rPr b="1" smtClean="0"/>
              <a:t>как газель с газоном</a:t>
            </a:r>
            <a:endParaRPr lang="en-US" b="1" dirty="0" smtClean="0"/>
          </a:p>
          <a:p>
            <a:endParaRPr lang="en-US" dirty="0" smtClean="0"/>
          </a:p>
          <a:p>
            <a:pPr algn="r">
              <a:buNone/>
            </a:pPr>
            <a:r>
              <a:rPr lang="en-US" dirty="0" smtClean="0"/>
              <a:t>Alistair Cockburn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ScrumTrek.ru, 2008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Шаблон </a:t>
            </a:r>
            <a:r>
              <a:rPr lang="en-US" dirty="0" smtClean="0"/>
              <a:t>Use Case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mtClean="0"/>
              <a:t>Имя</a:t>
            </a:r>
            <a:endParaRPr lang="en-US" dirty="0" smtClean="0"/>
          </a:p>
          <a:p>
            <a:r>
              <a:rPr smtClean="0"/>
              <a:t>Цель</a:t>
            </a:r>
          </a:p>
          <a:p>
            <a:r>
              <a:rPr smtClean="0"/>
              <a:t>Описание</a:t>
            </a:r>
          </a:p>
          <a:p>
            <a:r>
              <a:rPr smtClean="0"/>
              <a:t>Поток событий</a:t>
            </a:r>
          </a:p>
          <a:p>
            <a:pPr lvl="1"/>
            <a:r>
              <a:rPr lang="ru-RU" dirty="0" smtClean="0"/>
              <a:t>Основной поток</a:t>
            </a:r>
          </a:p>
          <a:p>
            <a:pPr lvl="1"/>
            <a:r>
              <a:rPr lang="ru-RU" dirty="0" smtClean="0"/>
              <a:t>Альтернативный поток</a:t>
            </a:r>
          </a:p>
          <a:p>
            <a:r>
              <a:rPr smtClean="0"/>
              <a:t>Предусловие</a:t>
            </a:r>
          </a:p>
          <a:p>
            <a:r>
              <a:rPr smtClean="0"/>
              <a:t>Постусловие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ScrumTrek.ru, 2008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</a:t>
            </a:r>
            <a:r>
              <a:rPr lang="en-US" dirty="0" err="1" smtClean="0"/>
              <a:t>vs</a:t>
            </a:r>
            <a:r>
              <a:rPr lang="en-US" dirty="0" smtClean="0"/>
              <a:t> User Story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6738" y="4786322"/>
            <a:ext cx="4005262" cy="1233478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/>
              <a:t>Use Case</a:t>
            </a:r>
            <a:endParaRPr sz="1800" b="1" smtClean="0"/>
          </a:p>
          <a:p>
            <a:pPr>
              <a:buNone/>
            </a:pPr>
            <a:r>
              <a:rPr sz="1800" smtClean="0"/>
              <a:t>многословный, полный, трудно поддерживать, удобно собирать требования</a:t>
            </a:r>
            <a:endParaRPr lang="en-US" sz="1800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ScrumTrek.ru, 2008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786314" y="4786322"/>
            <a:ext cx="4005262" cy="119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Tx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User Story</a:t>
            </a: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Tx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Краткий, инкрементальный, удобный для планирования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Tx/>
              <a:buFont typeface="Wingdings" pitchFamily="2" charset="2"/>
              <a:buChar char="o"/>
              <a:tabLst/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8992" y="1857364"/>
            <a:ext cx="2657717" cy="285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1" y="1928802"/>
            <a:ext cx="352427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Как много документации нужно?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ScrumTrek.ru, 2008</a:t>
            </a:r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00306"/>
            <a:ext cx="400052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00240"/>
            <a:ext cx="3833818" cy="3833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ScrumTrek.ru, 2008</a:t>
            </a:r>
            <a:endParaRPr lang="ru-RU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490" y="0"/>
            <a:ext cx="4762510" cy="3163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571480"/>
            <a:ext cx="3320189" cy="4429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95500"/>
            <a:ext cx="3171825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786182" y="5357826"/>
            <a:ext cx="43636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У кого из них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нормальный вес?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ScrumTrek.ru, 2008</a:t>
            </a:r>
            <a:endParaRPr lang="ru-RU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0"/>
            <a:ext cx="3571900" cy="3471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4071966" cy="2807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1142984"/>
            <a:ext cx="2909284" cy="4310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14282" y="285728"/>
            <a:ext cx="3836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Идеальный вес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Alistair Cockburn’s Crystals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357826"/>
            <a:ext cx="8001000" cy="519098"/>
          </a:xfrm>
        </p:spPr>
        <p:txBody>
          <a:bodyPr/>
          <a:lstStyle/>
          <a:p>
            <a:r>
              <a:rPr sz="2400" smtClean="0"/>
              <a:t>Чем больше людей и выше критичность проекта, тем тяжелее документация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ScrumTrek.ru, 2008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785925"/>
            <a:ext cx="4929222" cy="352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8604"/>
            <a:ext cx="9525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ScrumTrek.ru, 2008</a:t>
            </a:r>
            <a:endParaRPr lang="ru-RU"/>
          </a:p>
        </p:txBody>
      </p:sp>
      <p:pic>
        <p:nvPicPr>
          <p:cNvPr id="1026" name="Picture 2" descr="C:\Documents and Settings\AU\Рабочий стол\Загрузки\images\di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8501090" cy="4752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43108" y="6000768"/>
            <a:ext cx="4147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Вам нужна диета!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Больше анализа</a:t>
            </a:r>
            <a:br>
              <a:rPr lang="ru-RU" dirty="0" smtClean="0"/>
            </a:br>
            <a:r>
              <a:rPr lang="ru-RU" dirty="0" smtClean="0"/>
              <a:t>(и согласований)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mtClean="0"/>
              <a:t>Технически сложный проект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ScrumTrek.ru, 2008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571744"/>
            <a:ext cx="3957647" cy="346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Больше анализа</a:t>
            </a:r>
            <a:br>
              <a:rPr lang="ru-RU" dirty="0" smtClean="0"/>
            </a:br>
            <a:r>
              <a:rPr lang="ru-RU" dirty="0" smtClean="0"/>
              <a:t>(и согласований)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r>
              <a:rPr smtClean="0"/>
              <a:t>втоматизация сложного бизнеса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ScrumTrek.ru, 2008</a:t>
            </a: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357430"/>
            <a:ext cx="36433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071938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2071688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Материалы</a:t>
            </a:r>
          </a:p>
        </p:txBody>
      </p:sp>
      <p:sp>
        <p:nvSpPr>
          <p:cNvPr id="81925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4719637" cy="4267200"/>
          </a:xfrm>
        </p:spPr>
        <p:txBody>
          <a:bodyPr/>
          <a:lstStyle/>
          <a:p>
            <a:pPr eaLnBrk="1" hangingPunct="1"/>
            <a:r>
              <a:rPr lang="en-US" smtClean="0"/>
              <a:t>Agile Development with Scrum</a:t>
            </a:r>
          </a:p>
          <a:p>
            <a:pPr lvl="1" eaLnBrk="1" hangingPunct="1"/>
            <a:r>
              <a:rPr lang="en-US" smtClean="0"/>
              <a:t>Ken Scwaber</a:t>
            </a:r>
          </a:p>
          <a:p>
            <a:pPr eaLnBrk="1" hangingPunct="1"/>
            <a:r>
              <a:rPr lang="en-US" smtClean="0"/>
              <a:t>User Stories Applied</a:t>
            </a:r>
          </a:p>
          <a:p>
            <a:pPr lvl="1" eaLnBrk="1" hangingPunct="1"/>
            <a:r>
              <a:rPr lang="en-US" smtClean="0"/>
              <a:t>Mike Cohn</a:t>
            </a:r>
          </a:p>
          <a:p>
            <a:pPr eaLnBrk="1" hangingPunct="1"/>
            <a:r>
              <a:rPr lang="en-US" smtClean="0"/>
              <a:t>Agile Estimating and Planning</a:t>
            </a:r>
          </a:p>
          <a:p>
            <a:pPr lvl="1" eaLnBrk="1" hangingPunct="1"/>
            <a:r>
              <a:rPr lang="en-US" smtClean="0"/>
              <a:t>Mike Cohn</a:t>
            </a:r>
            <a:endParaRPr lang="ru-RU" smtClean="0"/>
          </a:p>
        </p:txBody>
      </p:sp>
      <p:sp>
        <p:nvSpPr>
          <p:cNvPr id="81926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ScrumTrek.ru, 2008</a:t>
            </a:r>
            <a:endParaRPr lang="ru-RU" smtClean="0"/>
          </a:p>
        </p:txBody>
      </p:sp>
      <p:pic>
        <p:nvPicPr>
          <p:cNvPr id="8192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2813" y="1643063"/>
            <a:ext cx="1881187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ScrumTrek.ru, 2008</a:t>
            </a:r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85728"/>
            <a:ext cx="6429420" cy="5465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214546" y="6143644"/>
            <a:ext cx="4293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А вам диета не нужна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Коммуникации в проекте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ScrumTrek.ru, 2008</a:t>
            </a: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14488"/>
            <a:ext cx="7643866" cy="4311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smtClean="0">
                <a:solidFill>
                  <a:schemeClr val="bg1"/>
                </a:solidFill>
              </a:rPr>
              <a:t>   Для большинства российских проектов </a:t>
            </a:r>
          </a:p>
          <a:p>
            <a:pPr algn="ctr">
              <a:buNone/>
            </a:pPr>
            <a:endParaRPr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Agile </a:t>
            </a:r>
            <a:r>
              <a:rPr smtClean="0">
                <a:solidFill>
                  <a:schemeClr val="bg1"/>
                </a:solidFill>
              </a:rPr>
              <a:t>означает </a:t>
            </a:r>
          </a:p>
          <a:p>
            <a:pPr>
              <a:buNone/>
            </a:pPr>
            <a:endParaRPr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sz="3600" smtClean="0">
                <a:solidFill>
                  <a:schemeClr val="bg1"/>
                </a:solidFill>
              </a:rPr>
              <a:t>БОЛЬШЕ ДОКУМЕНТАЦИИ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ScrumTrek.ru, 2008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Документирование требований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mtClean="0"/>
              <a:t>Концепция </a:t>
            </a:r>
            <a:r>
              <a:rPr lang="en-US" dirty="0" smtClean="0"/>
              <a:t>(Vision)</a:t>
            </a:r>
          </a:p>
          <a:p>
            <a:r>
              <a:rPr smtClean="0"/>
              <a:t>Пользовательские истории </a:t>
            </a:r>
            <a:r>
              <a:rPr lang="en-US" dirty="0" smtClean="0"/>
              <a:t>(User Stories)</a:t>
            </a:r>
            <a:endParaRPr smtClean="0"/>
          </a:p>
          <a:p>
            <a:r>
              <a:rPr smtClean="0"/>
              <a:t>Сценарии использования</a:t>
            </a:r>
            <a:r>
              <a:rPr lang="en-US" dirty="0" smtClean="0"/>
              <a:t> (Use Cases</a:t>
            </a:r>
            <a:r>
              <a:rPr lang="en-US" dirty="0" smtClean="0"/>
              <a:t>)</a:t>
            </a:r>
            <a:endParaRPr smtClean="0"/>
          </a:p>
          <a:p>
            <a:r>
              <a:rPr lang="en-US" dirty="0" smtClean="0"/>
              <a:t>(…) </a:t>
            </a:r>
            <a:endParaRPr lang="en-US" dirty="0" smtClean="0"/>
          </a:p>
          <a:p>
            <a:endParaRPr smtClean="0"/>
          </a:p>
          <a:p>
            <a:endParaRPr smtClean="0"/>
          </a:p>
          <a:p>
            <a:endParaRPr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ScrumTrek.ru, 2008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5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sz="5400" smtClean="0">
                <a:solidFill>
                  <a:schemeClr val="bg1"/>
                </a:solidFill>
              </a:rPr>
              <a:t>Концепция</a:t>
            </a:r>
            <a:endParaRPr lang="en-US" sz="5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sz="5400" smtClean="0">
                <a:solidFill>
                  <a:schemeClr val="bg1"/>
                </a:solidFill>
              </a:rPr>
              <a:t>(</a:t>
            </a:r>
            <a:r>
              <a:rPr lang="en-US" sz="5400" dirty="0" smtClean="0">
                <a:solidFill>
                  <a:schemeClr val="bg1"/>
                </a:solidFill>
              </a:rPr>
              <a:t>VISION</a:t>
            </a:r>
            <a:r>
              <a:rPr sz="540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ScrumTrek.ru, 2008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rumTrek">
  <a:themeElements>
    <a:clrScheme name="1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1_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/>
        </a:solidFill>
        <a:ln w="101600">
          <a:solidFill>
            <a:srgbClr val="00B050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1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ScrumTrek</Template>
  <TotalTime>5058</TotalTime>
  <Words>1290</Words>
  <Application>Microsoft Office PowerPoint</Application>
  <PresentationFormat>Экран (4:3)</PresentationFormat>
  <Paragraphs>374</Paragraphs>
  <Slides>42</Slides>
  <Notes>42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ScrumTrek</vt:lpstr>
      <vt:lpstr>Разработка требований в Agile</vt:lpstr>
      <vt:lpstr>Асхат Уразбаев</vt:lpstr>
      <vt:lpstr>Agile и документация</vt:lpstr>
      <vt:lpstr>Слайд 4</vt:lpstr>
      <vt:lpstr>Слайд 5</vt:lpstr>
      <vt:lpstr>Коммуникации в проекте</vt:lpstr>
      <vt:lpstr>Слайд 7</vt:lpstr>
      <vt:lpstr>Документирование требований</vt:lpstr>
      <vt:lpstr>Слайд 9</vt:lpstr>
      <vt:lpstr>Концепция - Vision</vt:lpstr>
      <vt:lpstr>Составляющие Vision </vt:lpstr>
      <vt:lpstr>Biz-Vision. Описание проблемы</vt:lpstr>
      <vt:lpstr>Пример 1 Новый мега-продукт</vt:lpstr>
      <vt:lpstr>Пример 2  Интернет-магазин</vt:lpstr>
      <vt:lpstr>Пример 3 Развитие сайта</vt:lpstr>
      <vt:lpstr>Product Vision. Позиционирование продукта</vt:lpstr>
      <vt:lpstr>Интернет-магазин</vt:lpstr>
      <vt:lpstr>Слайд 18</vt:lpstr>
      <vt:lpstr>Need и Feature</vt:lpstr>
      <vt:lpstr>User Story История пользователя</vt:lpstr>
      <vt:lpstr>Роли</vt:lpstr>
      <vt:lpstr>Декомпозиция ролей  по атрибутам</vt:lpstr>
      <vt:lpstr>Пример ролей</vt:lpstr>
      <vt:lpstr>Документирование роли</vt:lpstr>
      <vt:lpstr>Моделирование пользователей</vt:lpstr>
      <vt:lpstr>Детализация истории</vt:lpstr>
      <vt:lpstr>Декомпозиция User Stories</vt:lpstr>
      <vt:lpstr>Детализация истории</vt:lpstr>
      <vt:lpstr>Приемочные тесты</vt:lpstr>
      <vt:lpstr>Истории по типу</vt:lpstr>
      <vt:lpstr>Баклог (backlog) </vt:lpstr>
      <vt:lpstr>Use Case</vt:lpstr>
      <vt:lpstr>В чем разница между Use Case и User Story?</vt:lpstr>
      <vt:lpstr>Шаблон Use Case</vt:lpstr>
      <vt:lpstr>Use Case vs User Story</vt:lpstr>
      <vt:lpstr>Как много документации нужно?</vt:lpstr>
      <vt:lpstr>Слайд 37</vt:lpstr>
      <vt:lpstr>Слайд 38</vt:lpstr>
      <vt:lpstr>      Alistair Cockburn’s Crystals</vt:lpstr>
      <vt:lpstr>Больше анализа (и согласований)</vt:lpstr>
      <vt:lpstr>Больше анализа (и согласований)</vt:lpstr>
      <vt:lpstr>Материалы</vt:lpstr>
    </vt:vector>
  </TitlesOfParts>
  <Company>LevelNext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А.Уразбаев</dc:creator>
  <cp:lastModifiedBy>LENOVO USER</cp:lastModifiedBy>
  <cp:revision>201</cp:revision>
  <dcterms:created xsi:type="dcterms:W3CDTF">2008-05-15T10:35:50Z</dcterms:created>
  <dcterms:modified xsi:type="dcterms:W3CDTF">2008-10-24T06:18:29Z</dcterms:modified>
</cp:coreProperties>
</file>