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6" r:id="rId6"/>
    <p:sldId id="260" r:id="rId7"/>
    <p:sldId id="262" r:id="rId8"/>
    <p:sldId id="261" r:id="rId9"/>
    <p:sldId id="263" r:id="rId10"/>
    <p:sldId id="264" r:id="rId11"/>
    <p:sldId id="267" r:id="rId12"/>
    <p:sldId id="265" r:id="rId13"/>
    <p:sldId id="268" r:id="rId14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krasnov.COMCOR\&#1056;&#1072;&#1073;&#1086;&#1095;&#1080;&#1081;%20&#1089;&#1090;&#1086;&#1083;\dbo_HelpDesk%23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krasnov.COMCOR\&#1056;&#1072;&#1073;&#1086;&#1095;&#1080;&#1081;%20&#1089;&#1090;&#1086;&#1083;\dbo_HelpDesk%23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fkrasnov.COMCOR\&#1056;&#1072;&#1073;&#1086;&#1095;&#1080;&#1081;%20&#1089;&#1090;&#1086;&#1083;\dbo_HelpDesk%23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v>Частота</c:v>
          </c:tx>
          <c:dLbls>
            <c:showVal val="1"/>
          </c:dLbls>
          <c:cat>
            <c:strRef>
              <c:f>Лист5!$A$2:$A$10</c:f>
              <c:strCache>
                <c:ptCount val="9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24</c:v>
                </c:pt>
                <c:pt idx="5">
                  <c:v>48</c:v>
                </c:pt>
                <c:pt idx="6">
                  <c:v>168</c:v>
                </c:pt>
                <c:pt idx="7">
                  <c:v>672</c:v>
                </c:pt>
                <c:pt idx="8">
                  <c:v>Еще</c:v>
                </c:pt>
              </c:strCache>
            </c:strRef>
          </c:cat>
          <c:val>
            <c:numRef>
              <c:f>Лист5!$B$2:$B$10</c:f>
              <c:numCache>
                <c:formatCode>General</c:formatCode>
                <c:ptCount val="9"/>
                <c:pt idx="0">
                  <c:v>1190</c:v>
                </c:pt>
                <c:pt idx="1">
                  <c:v>802</c:v>
                </c:pt>
                <c:pt idx="2">
                  <c:v>429</c:v>
                </c:pt>
                <c:pt idx="3">
                  <c:v>389</c:v>
                </c:pt>
                <c:pt idx="4">
                  <c:v>842</c:v>
                </c:pt>
                <c:pt idx="5">
                  <c:v>501</c:v>
                </c:pt>
                <c:pt idx="6">
                  <c:v>460</c:v>
                </c:pt>
                <c:pt idx="7">
                  <c:v>172</c:v>
                </c:pt>
                <c:pt idx="8">
                  <c:v>5</c:v>
                </c:pt>
              </c:numCache>
            </c:numRef>
          </c:val>
        </c:ser>
        <c:axId val="38851712"/>
        <c:axId val="38853632"/>
      </c:barChart>
      <c:lineChart>
        <c:grouping val="standard"/>
        <c:ser>
          <c:idx val="1"/>
          <c:order val="1"/>
          <c:tx>
            <c:v>Интегральный %</c:v>
          </c:tx>
          <c:cat>
            <c:strRef>
              <c:f>Лист5!$A$2:$A$10</c:f>
              <c:strCache>
                <c:ptCount val="9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24</c:v>
                </c:pt>
                <c:pt idx="5">
                  <c:v>48</c:v>
                </c:pt>
                <c:pt idx="6">
                  <c:v>168</c:v>
                </c:pt>
                <c:pt idx="7">
                  <c:v>672</c:v>
                </c:pt>
                <c:pt idx="8">
                  <c:v>Еще</c:v>
                </c:pt>
              </c:strCache>
            </c:strRef>
          </c:cat>
          <c:val>
            <c:numRef>
              <c:f>Лист5!$C$2:$C$10</c:f>
              <c:numCache>
                <c:formatCode>0.00%</c:formatCode>
                <c:ptCount val="9"/>
                <c:pt idx="0">
                  <c:v>0.24843423799582473</c:v>
                </c:pt>
                <c:pt idx="1">
                  <c:v>0.41586638830897715</c:v>
                </c:pt>
                <c:pt idx="2">
                  <c:v>0.50542797494780778</c:v>
                </c:pt>
                <c:pt idx="3">
                  <c:v>0.58663883089770363</c:v>
                </c:pt>
                <c:pt idx="4">
                  <c:v>0.76242171189979135</c:v>
                </c:pt>
                <c:pt idx="5">
                  <c:v>0.86701461377870581</c:v>
                </c:pt>
                <c:pt idx="6">
                  <c:v>0.96304801670146145</c:v>
                </c:pt>
                <c:pt idx="7">
                  <c:v>0.99895615866388321</c:v>
                </c:pt>
                <c:pt idx="8">
                  <c:v>1</c:v>
                </c:pt>
              </c:numCache>
            </c:numRef>
          </c:val>
        </c:ser>
        <c:marker val="1"/>
        <c:axId val="41503360"/>
        <c:axId val="41501824"/>
      </c:lineChart>
      <c:catAx>
        <c:axId val="38851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Время решения, часы</a:t>
                </a:r>
              </a:p>
            </c:rich>
          </c:tx>
          <c:layout/>
        </c:title>
        <c:tickLblPos val="nextTo"/>
        <c:crossAx val="38853632"/>
        <c:crosses val="autoZero"/>
        <c:auto val="1"/>
        <c:lblAlgn val="ctr"/>
        <c:lblOffset val="100"/>
      </c:catAx>
      <c:valAx>
        <c:axId val="388536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/>
        </c:title>
        <c:numFmt formatCode="General" sourceLinked="1"/>
        <c:tickLblPos val="nextTo"/>
        <c:crossAx val="38851712"/>
        <c:crosses val="autoZero"/>
        <c:crossBetween val="between"/>
      </c:valAx>
      <c:valAx>
        <c:axId val="41501824"/>
        <c:scaling>
          <c:orientation val="minMax"/>
        </c:scaling>
        <c:axPos val="r"/>
        <c:numFmt formatCode="0.00%" sourceLinked="1"/>
        <c:tickLblPos val="nextTo"/>
        <c:crossAx val="41503360"/>
        <c:crosses val="max"/>
        <c:crossBetween val="between"/>
      </c:valAx>
      <c:catAx>
        <c:axId val="41503360"/>
        <c:scaling>
          <c:orientation val="minMax"/>
        </c:scaling>
        <c:delete val="1"/>
        <c:axPos val="b"/>
        <c:tickLblPos val="nextTo"/>
        <c:crossAx val="41501824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v>Частота</c:v>
          </c:tx>
          <c:cat>
            <c:strRef>
              <c:f>Лист25!$A$2:$A$17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Еще</c:v>
                </c:pt>
              </c:strCache>
            </c:strRef>
          </c:cat>
          <c:val>
            <c:numRef>
              <c:f>Лист25!$B$2:$B$17</c:f>
              <c:numCache>
                <c:formatCode>General</c:formatCode>
                <c:ptCount val="16"/>
                <c:pt idx="0">
                  <c:v>1742</c:v>
                </c:pt>
                <c:pt idx="1">
                  <c:v>375</c:v>
                </c:pt>
                <c:pt idx="2">
                  <c:v>118</c:v>
                </c:pt>
                <c:pt idx="3">
                  <c:v>44</c:v>
                </c:pt>
                <c:pt idx="4">
                  <c:v>26</c:v>
                </c:pt>
                <c:pt idx="5">
                  <c:v>15</c:v>
                </c:pt>
                <c:pt idx="6">
                  <c:v>16</c:v>
                </c:pt>
                <c:pt idx="7">
                  <c:v>8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5</c:v>
                </c:pt>
              </c:numCache>
            </c:numRef>
          </c:val>
        </c:ser>
        <c:axId val="41530112"/>
        <c:axId val="41532032"/>
      </c:barChart>
      <c:lineChart>
        <c:grouping val="standard"/>
        <c:ser>
          <c:idx val="1"/>
          <c:order val="1"/>
          <c:tx>
            <c:v>Интегральный %</c:v>
          </c:tx>
          <c:cat>
            <c:strRef>
              <c:f>Лист25!$A$2:$A$17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Еще</c:v>
                </c:pt>
              </c:strCache>
            </c:strRef>
          </c:cat>
          <c:val>
            <c:numRef>
              <c:f>Лист25!$C$2:$C$17</c:f>
              <c:numCache>
                <c:formatCode>0.00%</c:formatCode>
                <c:ptCount val="16"/>
                <c:pt idx="0">
                  <c:v>0.73782295637441775</c:v>
                </c:pt>
                <c:pt idx="1">
                  <c:v>0.89665396018636156</c:v>
                </c:pt>
                <c:pt idx="2">
                  <c:v>0.94663278271918683</c:v>
                </c:pt>
                <c:pt idx="3">
                  <c:v>0.96526895383312161</c:v>
                </c:pt>
                <c:pt idx="4">
                  <c:v>0.97628123676408318</c:v>
                </c:pt>
                <c:pt idx="5">
                  <c:v>0.98263447691656081</c:v>
                </c:pt>
                <c:pt idx="6">
                  <c:v>0.98941126641253707</c:v>
                </c:pt>
                <c:pt idx="7">
                  <c:v>0.99279966116052532</c:v>
                </c:pt>
                <c:pt idx="8">
                  <c:v>0.99364675984752227</c:v>
                </c:pt>
                <c:pt idx="9">
                  <c:v>0.99449385853451944</c:v>
                </c:pt>
                <c:pt idx="10">
                  <c:v>0.99534095722151639</c:v>
                </c:pt>
                <c:pt idx="11">
                  <c:v>0.99618805590851334</c:v>
                </c:pt>
                <c:pt idx="12">
                  <c:v>0.99661160525201187</c:v>
                </c:pt>
                <c:pt idx="13">
                  <c:v>0.99703515459551051</c:v>
                </c:pt>
                <c:pt idx="14">
                  <c:v>0.99788225328250757</c:v>
                </c:pt>
                <c:pt idx="15">
                  <c:v>1</c:v>
                </c:pt>
              </c:numCache>
            </c:numRef>
          </c:val>
        </c:ser>
        <c:marker val="1"/>
        <c:axId val="41548032"/>
        <c:axId val="41546496"/>
      </c:lineChart>
      <c:catAx>
        <c:axId val="41530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запрососв</a:t>
                </a:r>
              </a:p>
            </c:rich>
          </c:tx>
          <c:layout/>
        </c:title>
        <c:tickLblPos val="nextTo"/>
        <c:crossAx val="41532032"/>
        <c:crosses val="autoZero"/>
        <c:auto val="1"/>
        <c:lblAlgn val="ctr"/>
        <c:lblOffset val="100"/>
      </c:catAx>
      <c:valAx>
        <c:axId val="4153203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/>
        </c:title>
        <c:numFmt formatCode="General" sourceLinked="1"/>
        <c:tickLblPos val="nextTo"/>
        <c:crossAx val="41530112"/>
        <c:crosses val="autoZero"/>
        <c:crossBetween val="between"/>
      </c:valAx>
      <c:valAx>
        <c:axId val="41546496"/>
        <c:scaling>
          <c:orientation val="minMax"/>
        </c:scaling>
        <c:axPos val="r"/>
        <c:numFmt formatCode="0.00%" sourceLinked="1"/>
        <c:tickLblPos val="nextTo"/>
        <c:crossAx val="41548032"/>
        <c:crosses val="max"/>
        <c:crossBetween val="between"/>
      </c:valAx>
      <c:catAx>
        <c:axId val="41548032"/>
        <c:scaling>
          <c:orientation val="minMax"/>
        </c:scaling>
        <c:delete val="1"/>
        <c:axPos val="b"/>
        <c:tickLblPos val="nextTo"/>
        <c:crossAx val="41546496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v>Частота</c:v>
          </c:tx>
          <c:cat>
            <c:strRef>
              <c:f>Лист26!$A$2:$A$17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Еще</c:v>
                </c:pt>
              </c:strCache>
            </c:strRef>
          </c:cat>
          <c:val>
            <c:numRef>
              <c:f>Лист26!$B$2:$B$17</c:f>
              <c:numCache>
                <c:formatCode>General</c:formatCode>
                <c:ptCount val="16"/>
                <c:pt idx="0">
                  <c:v>733</c:v>
                </c:pt>
                <c:pt idx="1">
                  <c:v>103</c:v>
                </c:pt>
                <c:pt idx="2">
                  <c:v>25</c:v>
                </c:pt>
                <c:pt idx="3">
                  <c:v>9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</c:numCache>
            </c:numRef>
          </c:val>
        </c:ser>
        <c:axId val="41578496"/>
        <c:axId val="41580416"/>
      </c:barChart>
      <c:lineChart>
        <c:grouping val="standard"/>
        <c:ser>
          <c:idx val="1"/>
          <c:order val="1"/>
          <c:tx>
            <c:v>Интегральный %</c:v>
          </c:tx>
          <c:cat>
            <c:strRef>
              <c:f>Лист26!$A$2:$A$17</c:f>
              <c:strCach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Еще</c:v>
                </c:pt>
              </c:strCache>
            </c:strRef>
          </c:cat>
          <c:val>
            <c:numRef>
              <c:f>Лист26!$C$2:$C$17</c:f>
              <c:numCache>
                <c:formatCode>0.00%</c:formatCode>
                <c:ptCount val="16"/>
                <c:pt idx="0">
                  <c:v>0.83200908059023848</c:v>
                </c:pt>
                <c:pt idx="1">
                  <c:v>0.94892167990919429</c:v>
                </c:pt>
                <c:pt idx="2">
                  <c:v>0.97729852440408649</c:v>
                </c:pt>
                <c:pt idx="3">
                  <c:v>0.98751418842224725</c:v>
                </c:pt>
                <c:pt idx="4">
                  <c:v>0.99205448354143022</c:v>
                </c:pt>
                <c:pt idx="5">
                  <c:v>0.99432463110102154</c:v>
                </c:pt>
                <c:pt idx="6">
                  <c:v>0.99545970488081714</c:v>
                </c:pt>
                <c:pt idx="7">
                  <c:v>0.99659477866061297</c:v>
                </c:pt>
                <c:pt idx="8">
                  <c:v>0.9977298524404089</c:v>
                </c:pt>
                <c:pt idx="9">
                  <c:v>0.99886492622020429</c:v>
                </c:pt>
                <c:pt idx="10">
                  <c:v>0.99886492622020429</c:v>
                </c:pt>
                <c:pt idx="11">
                  <c:v>0.99886492622020429</c:v>
                </c:pt>
                <c:pt idx="12">
                  <c:v>0.99886492622020429</c:v>
                </c:pt>
                <c:pt idx="13">
                  <c:v>0.99886492622020429</c:v>
                </c:pt>
                <c:pt idx="14">
                  <c:v>0.99886492622020429</c:v>
                </c:pt>
                <c:pt idx="15">
                  <c:v>1</c:v>
                </c:pt>
              </c:numCache>
            </c:numRef>
          </c:val>
        </c:ser>
        <c:marker val="1"/>
        <c:axId val="41600512"/>
        <c:axId val="41598976"/>
      </c:lineChart>
      <c:catAx>
        <c:axId val="415784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запросов </a:t>
                </a:r>
              </a:p>
            </c:rich>
          </c:tx>
          <c:layout/>
        </c:title>
        <c:tickLblPos val="nextTo"/>
        <c:crossAx val="41580416"/>
        <c:crosses val="autoZero"/>
        <c:auto val="1"/>
        <c:lblAlgn val="ctr"/>
        <c:lblOffset val="100"/>
      </c:catAx>
      <c:valAx>
        <c:axId val="415804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Частота</a:t>
                </a:r>
              </a:p>
            </c:rich>
          </c:tx>
          <c:layout/>
        </c:title>
        <c:numFmt formatCode="General" sourceLinked="1"/>
        <c:tickLblPos val="nextTo"/>
        <c:crossAx val="41578496"/>
        <c:crosses val="autoZero"/>
        <c:crossBetween val="between"/>
      </c:valAx>
      <c:valAx>
        <c:axId val="41598976"/>
        <c:scaling>
          <c:orientation val="minMax"/>
        </c:scaling>
        <c:axPos val="r"/>
        <c:numFmt formatCode="0.00%" sourceLinked="1"/>
        <c:tickLblPos val="nextTo"/>
        <c:crossAx val="41600512"/>
        <c:crosses val="max"/>
        <c:crossBetween val="between"/>
      </c:valAx>
      <c:catAx>
        <c:axId val="41600512"/>
        <c:scaling>
          <c:orientation val="minMax"/>
        </c:scaling>
        <c:delete val="1"/>
        <c:axPos val="b"/>
        <c:tickLblPos val="nextTo"/>
        <c:crossAx val="41598976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9EA70-393D-4640-987D-246843DAAEC4}" type="doc">
      <dgm:prSet loTypeId="urn:microsoft.com/office/officeart/2005/8/layout/process4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9B87135-E8E8-4646-B8F2-C0E1936FDB0D}">
      <dgm:prSet phldrT="[Текст]"/>
      <dgm:spPr/>
      <dgm:t>
        <a:bodyPr/>
        <a:lstStyle/>
        <a:p>
          <a:endParaRPr lang="ru-RU" dirty="0"/>
        </a:p>
      </dgm:t>
    </dgm:pt>
    <dgm:pt modelId="{B94E16EB-1AFE-4C88-83A5-849B43000499}" type="parTrans" cxnId="{5D943488-218E-4425-A74D-0A4B08D798F1}">
      <dgm:prSet/>
      <dgm:spPr/>
      <dgm:t>
        <a:bodyPr/>
        <a:lstStyle/>
        <a:p>
          <a:endParaRPr lang="ru-RU"/>
        </a:p>
      </dgm:t>
    </dgm:pt>
    <dgm:pt modelId="{D32BD4A7-5938-4CD9-B55F-A3F3768A07C8}" type="sibTrans" cxnId="{5D943488-218E-4425-A74D-0A4B08D798F1}">
      <dgm:prSet/>
      <dgm:spPr/>
      <dgm:t>
        <a:bodyPr/>
        <a:lstStyle/>
        <a:p>
          <a:endParaRPr lang="ru-RU"/>
        </a:p>
      </dgm:t>
    </dgm:pt>
    <dgm:pt modelId="{36CC6440-A93E-4F39-A876-C02E70183300}">
      <dgm:prSet phldrT="[Текст]"/>
      <dgm:spPr/>
      <dgm:t>
        <a:bodyPr/>
        <a:lstStyle/>
        <a:p>
          <a:r>
            <a:rPr lang="ru-RU" dirty="0" smtClean="0"/>
            <a:t>Проекты по автоматизации на предприятиях заканчиваются неудачами в 60% случаев (</a:t>
          </a:r>
          <a:r>
            <a:rPr lang="en-US" dirty="0" smtClean="0"/>
            <a:t>Forrester research, 2006)</a:t>
          </a:r>
          <a:endParaRPr lang="ru-RU" dirty="0"/>
        </a:p>
      </dgm:t>
    </dgm:pt>
    <dgm:pt modelId="{70AE73D5-59E6-420B-A7D9-E0E59BC031DB}" type="parTrans" cxnId="{A904ED65-8B24-4399-98C0-149DA2937E9B}">
      <dgm:prSet/>
      <dgm:spPr/>
      <dgm:t>
        <a:bodyPr/>
        <a:lstStyle/>
        <a:p>
          <a:endParaRPr lang="ru-RU"/>
        </a:p>
      </dgm:t>
    </dgm:pt>
    <dgm:pt modelId="{E88F09FC-D9F0-44D9-B0D8-9AB89744F4AB}" type="sibTrans" cxnId="{A904ED65-8B24-4399-98C0-149DA2937E9B}">
      <dgm:prSet/>
      <dgm:spPr/>
      <dgm:t>
        <a:bodyPr/>
        <a:lstStyle/>
        <a:p>
          <a:endParaRPr lang="ru-RU"/>
        </a:p>
      </dgm:t>
    </dgm:pt>
    <dgm:pt modelId="{50D8F142-DAAB-4D9C-B5CE-E3EC68D6C7F1}">
      <dgm:prSet phldrT="[Текст]"/>
      <dgm:spPr/>
      <dgm:t>
        <a:bodyPr/>
        <a:lstStyle/>
        <a:p>
          <a:endParaRPr lang="ru-RU" dirty="0" smtClean="0"/>
        </a:p>
      </dgm:t>
    </dgm:pt>
    <dgm:pt modelId="{20AB0A54-39CA-46A5-A774-4D0A5769F8DF}" type="parTrans" cxnId="{9CFAF789-5215-4180-A1E5-DC9D23928BB2}">
      <dgm:prSet/>
      <dgm:spPr/>
      <dgm:t>
        <a:bodyPr/>
        <a:lstStyle/>
        <a:p>
          <a:endParaRPr lang="ru-RU"/>
        </a:p>
      </dgm:t>
    </dgm:pt>
    <dgm:pt modelId="{4D2B9341-9467-4D19-8BFB-36B7FBC0FFFE}" type="sibTrans" cxnId="{9CFAF789-5215-4180-A1E5-DC9D23928BB2}">
      <dgm:prSet/>
      <dgm:spPr/>
      <dgm:t>
        <a:bodyPr/>
        <a:lstStyle/>
        <a:p>
          <a:endParaRPr lang="ru-RU"/>
        </a:p>
      </dgm:t>
    </dgm:pt>
    <dgm:pt modelId="{46746F50-30D0-45CA-82DB-93E4F59318F5}">
      <dgm:prSet/>
      <dgm:spPr/>
      <dgm:t>
        <a:bodyPr/>
        <a:lstStyle/>
        <a:p>
          <a:endParaRPr lang="fr-CA" dirty="0" smtClean="0"/>
        </a:p>
      </dgm:t>
    </dgm:pt>
    <dgm:pt modelId="{EB41181C-CFBA-4EB9-B0D2-DDB3BDD79037}" type="parTrans" cxnId="{56D44AB2-B92E-4D86-A23D-2FF7BA374D92}">
      <dgm:prSet/>
      <dgm:spPr/>
      <dgm:t>
        <a:bodyPr/>
        <a:lstStyle/>
        <a:p>
          <a:endParaRPr lang="ru-RU"/>
        </a:p>
      </dgm:t>
    </dgm:pt>
    <dgm:pt modelId="{72DB01AE-36E0-43F4-94DD-D01673A662F1}" type="sibTrans" cxnId="{56D44AB2-B92E-4D86-A23D-2FF7BA374D92}">
      <dgm:prSet/>
      <dgm:spPr/>
      <dgm:t>
        <a:bodyPr/>
        <a:lstStyle/>
        <a:p>
          <a:endParaRPr lang="ru-RU"/>
        </a:p>
      </dgm:t>
    </dgm:pt>
    <dgm:pt modelId="{38F0424A-1EDC-495D-88A2-427BE263802F}">
      <dgm:prSet phldrT="[Текст]"/>
      <dgm:spPr/>
      <dgm:t>
        <a:bodyPr/>
        <a:lstStyle/>
        <a:p>
          <a:r>
            <a:rPr lang="ru-RU" dirty="0" smtClean="0"/>
            <a:t>Функциональные возможности программных продуктов используются корпоративными пользователями менее, чем на 20% </a:t>
          </a:r>
          <a:r>
            <a:rPr lang="en-US" dirty="0" smtClean="0"/>
            <a:t>(Aberdeen Group, 2008)</a:t>
          </a:r>
          <a:endParaRPr lang="ru-RU" dirty="0"/>
        </a:p>
      </dgm:t>
    </dgm:pt>
    <dgm:pt modelId="{FC7F5857-6F04-46B2-B42F-A93ED7A5A8B9}" type="sibTrans" cxnId="{809A939F-DFE3-41DB-ABF5-661FB6C3281C}">
      <dgm:prSet/>
      <dgm:spPr/>
      <dgm:t>
        <a:bodyPr/>
        <a:lstStyle/>
        <a:p>
          <a:endParaRPr lang="ru-RU"/>
        </a:p>
      </dgm:t>
    </dgm:pt>
    <dgm:pt modelId="{342100B3-D19F-4F0B-B3FE-30D1DE87875F}" type="parTrans" cxnId="{809A939F-DFE3-41DB-ABF5-661FB6C3281C}">
      <dgm:prSet/>
      <dgm:spPr/>
      <dgm:t>
        <a:bodyPr/>
        <a:lstStyle/>
        <a:p>
          <a:endParaRPr lang="ru-RU"/>
        </a:p>
      </dgm:t>
    </dgm:pt>
    <dgm:pt modelId="{E1A12019-B97D-4C54-B9FB-2C1C6C6AC4E5}">
      <dgm:prSet/>
      <dgm:spPr/>
      <dgm:t>
        <a:bodyPr/>
        <a:lstStyle/>
        <a:p>
          <a:r>
            <a:rPr lang="ru-RU" smtClean="0"/>
            <a:t>ИТ бюджеты с 2000 по 200</a:t>
          </a:r>
          <a:r>
            <a:rPr lang="en-US" smtClean="0"/>
            <a:t>7</a:t>
          </a:r>
          <a:r>
            <a:rPr lang="ru-RU" smtClean="0"/>
            <a:t> растут на 10-15% ежегодно (</a:t>
          </a:r>
          <a:r>
            <a:rPr lang="en-US" smtClean="0"/>
            <a:t>Gartner,</a:t>
          </a:r>
          <a:r>
            <a:rPr lang="ru-RU" smtClean="0"/>
            <a:t> </a:t>
          </a:r>
          <a:r>
            <a:rPr lang="en-US" smtClean="0"/>
            <a:t>200</a:t>
          </a:r>
          <a:r>
            <a:rPr lang="ru-RU" smtClean="0"/>
            <a:t>1</a:t>
          </a:r>
          <a:r>
            <a:rPr lang="en-US" smtClean="0"/>
            <a:t>-200</a:t>
          </a:r>
          <a:r>
            <a:rPr lang="ru-RU" smtClean="0"/>
            <a:t>8)</a:t>
          </a:r>
          <a:endParaRPr lang="ru-RU"/>
        </a:p>
      </dgm:t>
    </dgm:pt>
    <dgm:pt modelId="{9E04B644-3137-4E9A-8026-1B2414F9B1FB}" type="parTrans" cxnId="{ED47C521-59B4-4B5F-A4CD-1708D3369943}">
      <dgm:prSet/>
      <dgm:spPr/>
      <dgm:t>
        <a:bodyPr/>
        <a:lstStyle/>
        <a:p>
          <a:endParaRPr lang="ru-RU"/>
        </a:p>
      </dgm:t>
    </dgm:pt>
    <dgm:pt modelId="{642AB1CB-6C7F-4832-A0A6-8479FAAE5794}" type="sibTrans" cxnId="{ED47C521-59B4-4B5F-A4CD-1708D3369943}">
      <dgm:prSet/>
      <dgm:spPr/>
      <dgm:t>
        <a:bodyPr/>
        <a:lstStyle/>
        <a:p>
          <a:endParaRPr lang="ru-RU"/>
        </a:p>
      </dgm:t>
    </dgm:pt>
    <dgm:pt modelId="{DCF6D441-5E70-4273-9C64-2C9F40B168D8}" type="pres">
      <dgm:prSet presAssocID="{4659EA70-393D-4640-987D-246843DAAEC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F5B30C-4420-4CB7-AEEB-7050083FD93C}" type="pres">
      <dgm:prSet presAssocID="{46746F50-30D0-45CA-82DB-93E4F59318F5}" presName="boxAndChildren" presStyleCnt="0"/>
      <dgm:spPr/>
      <dgm:t>
        <a:bodyPr/>
        <a:lstStyle/>
        <a:p>
          <a:endParaRPr lang="ru-RU"/>
        </a:p>
      </dgm:t>
    </dgm:pt>
    <dgm:pt modelId="{5BB94591-1552-4FF1-8AAF-DCD37B2C4D38}" type="pres">
      <dgm:prSet presAssocID="{46746F50-30D0-45CA-82DB-93E4F59318F5}" presName="parentTextBox" presStyleLbl="node1" presStyleIdx="0" presStyleCnt="3"/>
      <dgm:spPr/>
      <dgm:t>
        <a:bodyPr/>
        <a:lstStyle/>
        <a:p>
          <a:endParaRPr lang="ru-RU"/>
        </a:p>
      </dgm:t>
    </dgm:pt>
    <dgm:pt modelId="{764BCE0F-64AE-4734-A990-8A6E1DA66417}" type="pres">
      <dgm:prSet presAssocID="{46746F50-30D0-45CA-82DB-93E4F59318F5}" presName="entireBox" presStyleLbl="node1" presStyleIdx="0" presStyleCnt="3"/>
      <dgm:spPr/>
      <dgm:t>
        <a:bodyPr/>
        <a:lstStyle/>
        <a:p>
          <a:endParaRPr lang="ru-RU"/>
        </a:p>
      </dgm:t>
    </dgm:pt>
    <dgm:pt modelId="{8B21282A-3925-4DB1-B736-562DBF3EF973}" type="pres">
      <dgm:prSet presAssocID="{46746F50-30D0-45CA-82DB-93E4F59318F5}" presName="descendantBox" presStyleCnt="0"/>
      <dgm:spPr/>
      <dgm:t>
        <a:bodyPr/>
        <a:lstStyle/>
        <a:p>
          <a:endParaRPr lang="ru-RU"/>
        </a:p>
      </dgm:t>
    </dgm:pt>
    <dgm:pt modelId="{FA01DDBF-ACDB-453B-8553-F902DCE7D429}" type="pres">
      <dgm:prSet presAssocID="{E1A12019-B97D-4C54-B9FB-2C1C6C6AC4E5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A29D8-E135-42D5-A2A2-DE971BAC9810}" type="pres">
      <dgm:prSet presAssocID="{4D2B9341-9467-4D19-8BFB-36B7FBC0FFFE}" presName="sp" presStyleCnt="0"/>
      <dgm:spPr/>
      <dgm:t>
        <a:bodyPr/>
        <a:lstStyle/>
        <a:p>
          <a:endParaRPr lang="ru-RU"/>
        </a:p>
      </dgm:t>
    </dgm:pt>
    <dgm:pt modelId="{F46411C9-60BA-4B96-AD3E-2D1E5F6216C7}" type="pres">
      <dgm:prSet presAssocID="{50D8F142-DAAB-4D9C-B5CE-E3EC68D6C7F1}" presName="arrowAndChildren" presStyleCnt="0"/>
      <dgm:spPr/>
      <dgm:t>
        <a:bodyPr/>
        <a:lstStyle/>
        <a:p>
          <a:endParaRPr lang="ru-RU"/>
        </a:p>
      </dgm:t>
    </dgm:pt>
    <dgm:pt modelId="{F8919982-D3BE-4F3A-B66D-ED46851A0EEB}" type="pres">
      <dgm:prSet presAssocID="{50D8F142-DAAB-4D9C-B5CE-E3EC68D6C7F1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D6601DB-34EE-4532-AD38-96E762E3E975}" type="pres">
      <dgm:prSet presAssocID="{50D8F142-DAAB-4D9C-B5CE-E3EC68D6C7F1}" presName="arrow" presStyleLbl="node1" presStyleIdx="1" presStyleCnt="3"/>
      <dgm:spPr/>
      <dgm:t>
        <a:bodyPr/>
        <a:lstStyle/>
        <a:p>
          <a:endParaRPr lang="ru-RU"/>
        </a:p>
      </dgm:t>
    </dgm:pt>
    <dgm:pt modelId="{9BAD0C0F-1C87-420F-AB26-AC15A1C1CE07}" type="pres">
      <dgm:prSet presAssocID="{50D8F142-DAAB-4D9C-B5CE-E3EC68D6C7F1}" presName="descendantArrow" presStyleCnt="0"/>
      <dgm:spPr/>
      <dgm:t>
        <a:bodyPr/>
        <a:lstStyle/>
        <a:p>
          <a:endParaRPr lang="ru-RU"/>
        </a:p>
      </dgm:t>
    </dgm:pt>
    <dgm:pt modelId="{2FB2D1A7-602E-43C6-82CD-5BE33008D739}" type="pres">
      <dgm:prSet presAssocID="{38F0424A-1EDC-495D-88A2-427BE263802F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E0559-5D85-4DB6-809D-B00694D8EE5C}" type="pres">
      <dgm:prSet presAssocID="{D32BD4A7-5938-4CD9-B55F-A3F3768A07C8}" presName="sp" presStyleCnt="0"/>
      <dgm:spPr/>
      <dgm:t>
        <a:bodyPr/>
        <a:lstStyle/>
        <a:p>
          <a:endParaRPr lang="ru-RU"/>
        </a:p>
      </dgm:t>
    </dgm:pt>
    <dgm:pt modelId="{2A304EEE-9C56-4DAC-B179-D3CBA2D3C648}" type="pres">
      <dgm:prSet presAssocID="{89B87135-E8E8-4646-B8F2-C0E1936FDB0D}" presName="arrowAndChildren" presStyleCnt="0"/>
      <dgm:spPr/>
      <dgm:t>
        <a:bodyPr/>
        <a:lstStyle/>
        <a:p>
          <a:endParaRPr lang="ru-RU"/>
        </a:p>
      </dgm:t>
    </dgm:pt>
    <dgm:pt modelId="{A72105A9-B255-4062-A961-553587B4683B}" type="pres">
      <dgm:prSet presAssocID="{89B87135-E8E8-4646-B8F2-C0E1936FDB0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D688E32B-528C-41F2-9305-C96282226DED}" type="pres">
      <dgm:prSet presAssocID="{89B87135-E8E8-4646-B8F2-C0E1936FDB0D}" presName="arrow" presStyleLbl="node1" presStyleIdx="2" presStyleCnt="3"/>
      <dgm:spPr/>
      <dgm:t>
        <a:bodyPr/>
        <a:lstStyle/>
        <a:p>
          <a:endParaRPr lang="ru-RU"/>
        </a:p>
      </dgm:t>
    </dgm:pt>
    <dgm:pt modelId="{ABA74B9A-1D91-48D1-AD3D-311FABED7F91}" type="pres">
      <dgm:prSet presAssocID="{89B87135-E8E8-4646-B8F2-C0E1936FDB0D}" presName="descendantArrow" presStyleCnt="0"/>
      <dgm:spPr/>
      <dgm:t>
        <a:bodyPr/>
        <a:lstStyle/>
        <a:p>
          <a:endParaRPr lang="ru-RU"/>
        </a:p>
      </dgm:t>
    </dgm:pt>
    <dgm:pt modelId="{E6595E42-8705-48B7-B7F4-326B82B45D73}" type="pres">
      <dgm:prSet presAssocID="{36CC6440-A93E-4F39-A876-C02E70183300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60B65B-C59E-438D-89BF-F51A6B794425}" type="presOf" srcId="{4659EA70-393D-4640-987D-246843DAAEC4}" destId="{DCF6D441-5E70-4273-9C64-2C9F40B168D8}" srcOrd="0" destOrd="0" presId="urn:microsoft.com/office/officeart/2005/8/layout/process4"/>
    <dgm:cxn modelId="{56D44AB2-B92E-4D86-A23D-2FF7BA374D92}" srcId="{4659EA70-393D-4640-987D-246843DAAEC4}" destId="{46746F50-30D0-45CA-82DB-93E4F59318F5}" srcOrd="2" destOrd="0" parTransId="{EB41181C-CFBA-4EB9-B0D2-DDB3BDD79037}" sibTransId="{72DB01AE-36E0-43F4-94DD-D01673A662F1}"/>
    <dgm:cxn modelId="{9CFAF789-5215-4180-A1E5-DC9D23928BB2}" srcId="{4659EA70-393D-4640-987D-246843DAAEC4}" destId="{50D8F142-DAAB-4D9C-B5CE-E3EC68D6C7F1}" srcOrd="1" destOrd="0" parTransId="{20AB0A54-39CA-46A5-A774-4D0A5769F8DF}" sibTransId="{4D2B9341-9467-4D19-8BFB-36B7FBC0FFFE}"/>
    <dgm:cxn modelId="{5D943488-218E-4425-A74D-0A4B08D798F1}" srcId="{4659EA70-393D-4640-987D-246843DAAEC4}" destId="{89B87135-E8E8-4646-B8F2-C0E1936FDB0D}" srcOrd="0" destOrd="0" parTransId="{B94E16EB-1AFE-4C88-83A5-849B43000499}" sibTransId="{D32BD4A7-5938-4CD9-B55F-A3F3768A07C8}"/>
    <dgm:cxn modelId="{572679D2-965E-4903-BE45-4137163AADB0}" type="presOf" srcId="{50D8F142-DAAB-4D9C-B5CE-E3EC68D6C7F1}" destId="{F8919982-D3BE-4F3A-B66D-ED46851A0EEB}" srcOrd="0" destOrd="0" presId="urn:microsoft.com/office/officeart/2005/8/layout/process4"/>
    <dgm:cxn modelId="{809A939F-DFE3-41DB-ABF5-661FB6C3281C}" srcId="{50D8F142-DAAB-4D9C-B5CE-E3EC68D6C7F1}" destId="{38F0424A-1EDC-495D-88A2-427BE263802F}" srcOrd="0" destOrd="0" parTransId="{342100B3-D19F-4F0B-B3FE-30D1DE87875F}" sibTransId="{FC7F5857-6F04-46B2-B42F-A93ED7A5A8B9}"/>
    <dgm:cxn modelId="{41E958D6-8176-4DB2-8B83-7B2C9877F5B5}" type="presOf" srcId="{46746F50-30D0-45CA-82DB-93E4F59318F5}" destId="{5BB94591-1552-4FF1-8AAF-DCD37B2C4D38}" srcOrd="0" destOrd="0" presId="urn:microsoft.com/office/officeart/2005/8/layout/process4"/>
    <dgm:cxn modelId="{5F055AFD-0E9B-48DA-911F-E78777CCB934}" type="presOf" srcId="{36CC6440-A93E-4F39-A876-C02E70183300}" destId="{E6595E42-8705-48B7-B7F4-326B82B45D73}" srcOrd="0" destOrd="0" presId="urn:microsoft.com/office/officeart/2005/8/layout/process4"/>
    <dgm:cxn modelId="{ED47C521-59B4-4B5F-A4CD-1708D3369943}" srcId="{46746F50-30D0-45CA-82DB-93E4F59318F5}" destId="{E1A12019-B97D-4C54-B9FB-2C1C6C6AC4E5}" srcOrd="0" destOrd="0" parTransId="{9E04B644-3137-4E9A-8026-1B2414F9B1FB}" sibTransId="{642AB1CB-6C7F-4832-A0A6-8479FAAE5794}"/>
    <dgm:cxn modelId="{49D69BB1-74A5-4712-A672-550F8B7E8678}" type="presOf" srcId="{46746F50-30D0-45CA-82DB-93E4F59318F5}" destId="{764BCE0F-64AE-4734-A990-8A6E1DA66417}" srcOrd="1" destOrd="0" presId="urn:microsoft.com/office/officeart/2005/8/layout/process4"/>
    <dgm:cxn modelId="{37057660-F136-4209-B661-E9102D5BA3F2}" type="presOf" srcId="{89B87135-E8E8-4646-B8F2-C0E1936FDB0D}" destId="{D688E32B-528C-41F2-9305-C96282226DED}" srcOrd="1" destOrd="0" presId="urn:microsoft.com/office/officeart/2005/8/layout/process4"/>
    <dgm:cxn modelId="{1B257566-055E-4AD4-8970-A915F5ABCDF6}" type="presOf" srcId="{50D8F142-DAAB-4D9C-B5CE-E3EC68D6C7F1}" destId="{9D6601DB-34EE-4532-AD38-96E762E3E975}" srcOrd="1" destOrd="0" presId="urn:microsoft.com/office/officeart/2005/8/layout/process4"/>
    <dgm:cxn modelId="{E084F2B6-14E9-46BB-936F-7AEE988E6578}" type="presOf" srcId="{38F0424A-1EDC-495D-88A2-427BE263802F}" destId="{2FB2D1A7-602E-43C6-82CD-5BE33008D739}" srcOrd="0" destOrd="0" presId="urn:microsoft.com/office/officeart/2005/8/layout/process4"/>
    <dgm:cxn modelId="{A904ED65-8B24-4399-98C0-149DA2937E9B}" srcId="{89B87135-E8E8-4646-B8F2-C0E1936FDB0D}" destId="{36CC6440-A93E-4F39-A876-C02E70183300}" srcOrd="0" destOrd="0" parTransId="{70AE73D5-59E6-420B-A7D9-E0E59BC031DB}" sibTransId="{E88F09FC-D9F0-44D9-B0D8-9AB89744F4AB}"/>
    <dgm:cxn modelId="{37A5BDA3-C9EF-4D9C-8166-D0AFA84DA766}" type="presOf" srcId="{89B87135-E8E8-4646-B8F2-C0E1936FDB0D}" destId="{A72105A9-B255-4062-A961-553587B4683B}" srcOrd="0" destOrd="0" presId="urn:microsoft.com/office/officeart/2005/8/layout/process4"/>
    <dgm:cxn modelId="{51CC7E03-005B-4A1E-BDD7-28F94C7C90E9}" type="presOf" srcId="{E1A12019-B97D-4C54-B9FB-2C1C6C6AC4E5}" destId="{FA01DDBF-ACDB-453B-8553-F902DCE7D429}" srcOrd="0" destOrd="0" presId="urn:microsoft.com/office/officeart/2005/8/layout/process4"/>
    <dgm:cxn modelId="{4F576629-CA96-43E7-8342-1B5EB4447AB6}" type="presParOf" srcId="{DCF6D441-5E70-4273-9C64-2C9F40B168D8}" destId="{32F5B30C-4420-4CB7-AEEB-7050083FD93C}" srcOrd="0" destOrd="0" presId="urn:microsoft.com/office/officeart/2005/8/layout/process4"/>
    <dgm:cxn modelId="{87B53B71-A7B0-491D-91A9-0D5A73BBBBDF}" type="presParOf" srcId="{32F5B30C-4420-4CB7-AEEB-7050083FD93C}" destId="{5BB94591-1552-4FF1-8AAF-DCD37B2C4D38}" srcOrd="0" destOrd="0" presId="urn:microsoft.com/office/officeart/2005/8/layout/process4"/>
    <dgm:cxn modelId="{3B89E0C2-7BD2-402B-B871-5ECCA211685D}" type="presParOf" srcId="{32F5B30C-4420-4CB7-AEEB-7050083FD93C}" destId="{764BCE0F-64AE-4734-A990-8A6E1DA66417}" srcOrd="1" destOrd="0" presId="urn:microsoft.com/office/officeart/2005/8/layout/process4"/>
    <dgm:cxn modelId="{D49B9B72-D646-421C-B309-49A0845147EF}" type="presParOf" srcId="{32F5B30C-4420-4CB7-AEEB-7050083FD93C}" destId="{8B21282A-3925-4DB1-B736-562DBF3EF973}" srcOrd="2" destOrd="0" presId="urn:microsoft.com/office/officeart/2005/8/layout/process4"/>
    <dgm:cxn modelId="{1868FCC8-A46C-469F-8A78-56B79EBE3D3C}" type="presParOf" srcId="{8B21282A-3925-4DB1-B736-562DBF3EF973}" destId="{FA01DDBF-ACDB-453B-8553-F902DCE7D429}" srcOrd="0" destOrd="0" presId="urn:microsoft.com/office/officeart/2005/8/layout/process4"/>
    <dgm:cxn modelId="{A0A37FBC-CCCF-4E3B-9CCE-1D25809E3AC1}" type="presParOf" srcId="{DCF6D441-5E70-4273-9C64-2C9F40B168D8}" destId="{902A29D8-E135-42D5-A2A2-DE971BAC9810}" srcOrd="1" destOrd="0" presId="urn:microsoft.com/office/officeart/2005/8/layout/process4"/>
    <dgm:cxn modelId="{F4104C5C-FF5B-4734-AF35-715954FE8F51}" type="presParOf" srcId="{DCF6D441-5E70-4273-9C64-2C9F40B168D8}" destId="{F46411C9-60BA-4B96-AD3E-2D1E5F6216C7}" srcOrd="2" destOrd="0" presId="urn:microsoft.com/office/officeart/2005/8/layout/process4"/>
    <dgm:cxn modelId="{7C830691-1414-4BC7-B55B-F4A45AA38E3C}" type="presParOf" srcId="{F46411C9-60BA-4B96-AD3E-2D1E5F6216C7}" destId="{F8919982-D3BE-4F3A-B66D-ED46851A0EEB}" srcOrd="0" destOrd="0" presId="urn:microsoft.com/office/officeart/2005/8/layout/process4"/>
    <dgm:cxn modelId="{B9032D69-91D9-4A0F-AC23-8B5695B4197B}" type="presParOf" srcId="{F46411C9-60BA-4B96-AD3E-2D1E5F6216C7}" destId="{9D6601DB-34EE-4532-AD38-96E762E3E975}" srcOrd="1" destOrd="0" presId="urn:microsoft.com/office/officeart/2005/8/layout/process4"/>
    <dgm:cxn modelId="{4D1A28C7-4A98-4AB1-B931-D42720463C1E}" type="presParOf" srcId="{F46411C9-60BA-4B96-AD3E-2D1E5F6216C7}" destId="{9BAD0C0F-1C87-420F-AB26-AC15A1C1CE07}" srcOrd="2" destOrd="0" presId="urn:microsoft.com/office/officeart/2005/8/layout/process4"/>
    <dgm:cxn modelId="{568BA3A0-A081-430F-82B7-5A73C6A56BE8}" type="presParOf" srcId="{9BAD0C0F-1C87-420F-AB26-AC15A1C1CE07}" destId="{2FB2D1A7-602E-43C6-82CD-5BE33008D739}" srcOrd="0" destOrd="0" presId="urn:microsoft.com/office/officeart/2005/8/layout/process4"/>
    <dgm:cxn modelId="{185FB303-CB0F-484F-9186-74FE1F45FC7B}" type="presParOf" srcId="{DCF6D441-5E70-4273-9C64-2C9F40B168D8}" destId="{DA3E0559-5D85-4DB6-809D-B00694D8EE5C}" srcOrd="3" destOrd="0" presId="urn:microsoft.com/office/officeart/2005/8/layout/process4"/>
    <dgm:cxn modelId="{B08314ED-D495-47C6-8921-3079CB5DA065}" type="presParOf" srcId="{DCF6D441-5E70-4273-9C64-2C9F40B168D8}" destId="{2A304EEE-9C56-4DAC-B179-D3CBA2D3C648}" srcOrd="4" destOrd="0" presId="urn:microsoft.com/office/officeart/2005/8/layout/process4"/>
    <dgm:cxn modelId="{4AEE2346-1D3C-45A1-B458-C2DA4C1AE24B}" type="presParOf" srcId="{2A304EEE-9C56-4DAC-B179-D3CBA2D3C648}" destId="{A72105A9-B255-4062-A961-553587B4683B}" srcOrd="0" destOrd="0" presId="urn:microsoft.com/office/officeart/2005/8/layout/process4"/>
    <dgm:cxn modelId="{17023B20-0EE9-4408-90B0-AF320BD43252}" type="presParOf" srcId="{2A304EEE-9C56-4DAC-B179-D3CBA2D3C648}" destId="{D688E32B-528C-41F2-9305-C96282226DED}" srcOrd="1" destOrd="0" presId="urn:microsoft.com/office/officeart/2005/8/layout/process4"/>
    <dgm:cxn modelId="{F423FE69-B226-43D7-8ED7-D1CA9C06FF8D}" type="presParOf" srcId="{2A304EEE-9C56-4DAC-B179-D3CBA2D3C648}" destId="{ABA74B9A-1D91-48D1-AD3D-311FABED7F91}" srcOrd="2" destOrd="0" presId="urn:microsoft.com/office/officeart/2005/8/layout/process4"/>
    <dgm:cxn modelId="{CF13DA73-83AC-4E2A-A3BE-23111A03286B}" type="presParOf" srcId="{ABA74B9A-1D91-48D1-AD3D-311FABED7F91}" destId="{E6595E42-8705-48B7-B7F4-326B82B45D73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AE6DA6-99A3-403B-9B03-F286347F8F16}" type="doc">
      <dgm:prSet loTypeId="urn:microsoft.com/office/officeart/2005/8/layout/chevron1" loCatId="process" qsTypeId="urn:microsoft.com/office/officeart/2005/8/quickstyle/simple4" qsCatId="simple" csTypeId="urn:microsoft.com/office/officeart/2005/8/colors/accent3_2" csCatId="accent3" phldr="1"/>
      <dgm:spPr/>
    </dgm:pt>
    <dgm:pt modelId="{29562714-1286-42C8-B596-AF0D1C82CF80}">
      <dgm:prSet phldrT="[Текст]"/>
      <dgm:spPr/>
      <dgm:t>
        <a:bodyPr/>
        <a:lstStyle/>
        <a:p>
          <a:r>
            <a:rPr lang="ru-RU" dirty="0" smtClean="0"/>
            <a:t>Программные продукты</a:t>
          </a:r>
          <a:endParaRPr lang="ru-RU" dirty="0"/>
        </a:p>
      </dgm:t>
    </dgm:pt>
    <dgm:pt modelId="{9786D6AE-8794-4684-96B3-F908BB47ACC7}" type="parTrans" cxnId="{AC443749-BFC3-4F5E-8A7E-453435A9258C}">
      <dgm:prSet/>
      <dgm:spPr/>
      <dgm:t>
        <a:bodyPr/>
        <a:lstStyle/>
        <a:p>
          <a:endParaRPr lang="ru-RU"/>
        </a:p>
      </dgm:t>
    </dgm:pt>
    <dgm:pt modelId="{B983D3DC-7F84-4351-972A-412FC9015C81}" type="sibTrans" cxnId="{AC443749-BFC3-4F5E-8A7E-453435A9258C}">
      <dgm:prSet/>
      <dgm:spPr/>
      <dgm:t>
        <a:bodyPr/>
        <a:lstStyle/>
        <a:p>
          <a:endParaRPr lang="ru-RU"/>
        </a:p>
      </dgm:t>
    </dgm:pt>
    <dgm:pt modelId="{099C5FD4-5D53-4861-9660-8A7191710183}">
      <dgm:prSet phldrT="[Текст]"/>
      <dgm:spPr/>
      <dgm:t>
        <a:bodyPr/>
        <a:lstStyle/>
        <a:p>
          <a:r>
            <a:rPr lang="ru-RU" dirty="0" smtClean="0"/>
            <a:t>Рынок</a:t>
          </a:r>
        </a:p>
        <a:p>
          <a:r>
            <a:rPr lang="ru-RU" dirty="0" smtClean="0"/>
            <a:t>ИТ решений</a:t>
          </a:r>
          <a:endParaRPr lang="ru-RU" dirty="0"/>
        </a:p>
      </dgm:t>
    </dgm:pt>
    <dgm:pt modelId="{A7E2A0FF-DF97-4CFC-A4E2-A40FAFA81748}" type="parTrans" cxnId="{33D5ABC3-D267-42C5-BF2D-18C514C39935}">
      <dgm:prSet/>
      <dgm:spPr/>
      <dgm:t>
        <a:bodyPr/>
        <a:lstStyle/>
        <a:p>
          <a:endParaRPr lang="ru-RU"/>
        </a:p>
      </dgm:t>
    </dgm:pt>
    <dgm:pt modelId="{C3BCC92A-6BFD-4E5A-A53F-4AB9C8253477}" type="sibTrans" cxnId="{33D5ABC3-D267-42C5-BF2D-18C514C39935}">
      <dgm:prSet/>
      <dgm:spPr/>
      <dgm:t>
        <a:bodyPr/>
        <a:lstStyle/>
        <a:p>
          <a:endParaRPr lang="ru-RU"/>
        </a:p>
      </dgm:t>
    </dgm:pt>
    <dgm:pt modelId="{CEB7861E-F1EA-40D0-9096-458E0EEEEE46}">
      <dgm:prSet phldrT="[Текст]"/>
      <dgm:spPr/>
      <dgm:t>
        <a:bodyPr/>
        <a:lstStyle/>
        <a:p>
          <a:r>
            <a:rPr lang="ru-RU" dirty="0" smtClean="0"/>
            <a:t>ИТ служба</a:t>
          </a:r>
          <a:endParaRPr lang="ru-RU" dirty="0"/>
        </a:p>
      </dgm:t>
    </dgm:pt>
    <dgm:pt modelId="{A0DCA104-55E5-45A0-B45A-1BBB1CCC72A8}" type="parTrans" cxnId="{05B12D54-E86C-4566-87FF-3EC316C2294A}">
      <dgm:prSet/>
      <dgm:spPr/>
      <dgm:t>
        <a:bodyPr/>
        <a:lstStyle/>
        <a:p>
          <a:endParaRPr lang="ru-RU"/>
        </a:p>
      </dgm:t>
    </dgm:pt>
    <dgm:pt modelId="{13E88833-FA48-4AAC-A247-817D0A2BF5B8}" type="sibTrans" cxnId="{05B12D54-E86C-4566-87FF-3EC316C2294A}">
      <dgm:prSet/>
      <dgm:spPr/>
      <dgm:t>
        <a:bodyPr/>
        <a:lstStyle/>
        <a:p>
          <a:endParaRPr lang="ru-RU"/>
        </a:p>
      </dgm:t>
    </dgm:pt>
    <dgm:pt modelId="{EDF6D097-EA82-428B-B8F2-E5DD5C286071}">
      <dgm:prSet/>
      <dgm:spPr/>
      <dgm:t>
        <a:bodyPr/>
        <a:lstStyle/>
        <a:p>
          <a:r>
            <a:rPr lang="ru-RU" dirty="0" smtClean="0"/>
            <a:t>Корпоративные пользователи</a:t>
          </a:r>
          <a:endParaRPr lang="ru-RU" dirty="0"/>
        </a:p>
      </dgm:t>
    </dgm:pt>
    <dgm:pt modelId="{3D737838-CE19-41E5-B278-053638420099}" type="parTrans" cxnId="{2C13D273-0C91-4843-A4F8-D0814883A6E3}">
      <dgm:prSet/>
      <dgm:spPr/>
      <dgm:t>
        <a:bodyPr/>
        <a:lstStyle/>
        <a:p>
          <a:endParaRPr lang="ru-RU"/>
        </a:p>
      </dgm:t>
    </dgm:pt>
    <dgm:pt modelId="{85BD828F-3514-4DAD-9DC1-66B107C7EFFA}" type="sibTrans" cxnId="{2C13D273-0C91-4843-A4F8-D0814883A6E3}">
      <dgm:prSet/>
      <dgm:spPr/>
      <dgm:t>
        <a:bodyPr/>
        <a:lstStyle/>
        <a:p>
          <a:endParaRPr lang="ru-RU"/>
        </a:p>
      </dgm:t>
    </dgm:pt>
    <dgm:pt modelId="{5E7E5FFB-E566-4DF1-8E43-8550E2A91F24}" type="pres">
      <dgm:prSet presAssocID="{49AE6DA6-99A3-403B-9B03-F286347F8F16}" presName="Name0" presStyleCnt="0">
        <dgm:presLayoutVars>
          <dgm:dir/>
          <dgm:animLvl val="lvl"/>
          <dgm:resizeHandles val="exact"/>
        </dgm:presLayoutVars>
      </dgm:prSet>
      <dgm:spPr/>
    </dgm:pt>
    <dgm:pt modelId="{3A1F7F46-D4AD-4ACF-8150-7C08019BF102}" type="pres">
      <dgm:prSet presAssocID="{29562714-1286-42C8-B596-AF0D1C82CF8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D9DCF-4DC8-46D7-8A5C-904F4D939D8B}" type="pres">
      <dgm:prSet presAssocID="{B983D3DC-7F84-4351-972A-412FC9015C81}" presName="parTxOnlySpace" presStyleCnt="0"/>
      <dgm:spPr/>
    </dgm:pt>
    <dgm:pt modelId="{207537B9-B33A-4623-96B2-763B7CACE5F8}" type="pres">
      <dgm:prSet presAssocID="{099C5FD4-5D53-4861-9660-8A719171018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A194A-41B9-4748-8089-883D1CC9DC92}" type="pres">
      <dgm:prSet presAssocID="{C3BCC92A-6BFD-4E5A-A53F-4AB9C8253477}" presName="parTxOnlySpace" presStyleCnt="0"/>
      <dgm:spPr/>
    </dgm:pt>
    <dgm:pt modelId="{2AE0495D-A9C2-404B-9664-2AB52D993BCF}" type="pres">
      <dgm:prSet presAssocID="{CEB7861E-F1EA-40D0-9096-458E0EEEEE4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1A16E-6ECB-4973-93AB-E45523FF6905}" type="pres">
      <dgm:prSet presAssocID="{13E88833-FA48-4AAC-A247-817D0A2BF5B8}" presName="parTxOnlySpace" presStyleCnt="0"/>
      <dgm:spPr/>
    </dgm:pt>
    <dgm:pt modelId="{5F83A193-8375-4751-AC67-3EC1550ABB30}" type="pres">
      <dgm:prSet presAssocID="{EDF6D097-EA82-428B-B8F2-E5DD5C28607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D5ABC3-D267-42C5-BF2D-18C514C39935}" srcId="{49AE6DA6-99A3-403B-9B03-F286347F8F16}" destId="{099C5FD4-5D53-4861-9660-8A7191710183}" srcOrd="1" destOrd="0" parTransId="{A7E2A0FF-DF97-4CFC-A4E2-A40FAFA81748}" sibTransId="{C3BCC92A-6BFD-4E5A-A53F-4AB9C8253477}"/>
    <dgm:cxn modelId="{00592E4C-F470-4585-8C5D-D6665CA62234}" type="presOf" srcId="{CEB7861E-F1EA-40D0-9096-458E0EEEEE46}" destId="{2AE0495D-A9C2-404B-9664-2AB52D993BCF}" srcOrd="0" destOrd="0" presId="urn:microsoft.com/office/officeart/2005/8/layout/chevron1"/>
    <dgm:cxn modelId="{2C13D273-0C91-4843-A4F8-D0814883A6E3}" srcId="{49AE6DA6-99A3-403B-9B03-F286347F8F16}" destId="{EDF6D097-EA82-428B-B8F2-E5DD5C286071}" srcOrd="3" destOrd="0" parTransId="{3D737838-CE19-41E5-B278-053638420099}" sibTransId="{85BD828F-3514-4DAD-9DC1-66B107C7EFFA}"/>
    <dgm:cxn modelId="{46F1DCED-10C7-4A07-A242-5F1259F54954}" type="presOf" srcId="{29562714-1286-42C8-B596-AF0D1C82CF80}" destId="{3A1F7F46-D4AD-4ACF-8150-7C08019BF102}" srcOrd="0" destOrd="0" presId="urn:microsoft.com/office/officeart/2005/8/layout/chevron1"/>
    <dgm:cxn modelId="{EFBAAACF-6D5C-4AF8-813E-A98C22359EC6}" type="presOf" srcId="{EDF6D097-EA82-428B-B8F2-E5DD5C286071}" destId="{5F83A193-8375-4751-AC67-3EC1550ABB30}" srcOrd="0" destOrd="0" presId="urn:microsoft.com/office/officeart/2005/8/layout/chevron1"/>
    <dgm:cxn modelId="{05B12D54-E86C-4566-87FF-3EC316C2294A}" srcId="{49AE6DA6-99A3-403B-9B03-F286347F8F16}" destId="{CEB7861E-F1EA-40D0-9096-458E0EEEEE46}" srcOrd="2" destOrd="0" parTransId="{A0DCA104-55E5-45A0-B45A-1BBB1CCC72A8}" sibTransId="{13E88833-FA48-4AAC-A247-817D0A2BF5B8}"/>
    <dgm:cxn modelId="{2022CDA5-1A4A-46A1-AB8A-150A3224A447}" type="presOf" srcId="{49AE6DA6-99A3-403B-9B03-F286347F8F16}" destId="{5E7E5FFB-E566-4DF1-8E43-8550E2A91F24}" srcOrd="0" destOrd="0" presId="urn:microsoft.com/office/officeart/2005/8/layout/chevron1"/>
    <dgm:cxn modelId="{0F155292-E3D2-4A94-8D19-D559EC4B8539}" type="presOf" srcId="{099C5FD4-5D53-4861-9660-8A7191710183}" destId="{207537B9-B33A-4623-96B2-763B7CACE5F8}" srcOrd="0" destOrd="0" presId="urn:microsoft.com/office/officeart/2005/8/layout/chevron1"/>
    <dgm:cxn modelId="{AC443749-BFC3-4F5E-8A7E-453435A9258C}" srcId="{49AE6DA6-99A3-403B-9B03-F286347F8F16}" destId="{29562714-1286-42C8-B596-AF0D1C82CF80}" srcOrd="0" destOrd="0" parTransId="{9786D6AE-8794-4684-96B3-F908BB47ACC7}" sibTransId="{B983D3DC-7F84-4351-972A-412FC9015C81}"/>
    <dgm:cxn modelId="{62966FEC-0588-4844-9002-0C452C9F335F}" type="presParOf" srcId="{5E7E5FFB-E566-4DF1-8E43-8550E2A91F24}" destId="{3A1F7F46-D4AD-4ACF-8150-7C08019BF102}" srcOrd="0" destOrd="0" presId="urn:microsoft.com/office/officeart/2005/8/layout/chevron1"/>
    <dgm:cxn modelId="{C9EF98C5-F068-4F83-978C-7845D32E266C}" type="presParOf" srcId="{5E7E5FFB-E566-4DF1-8E43-8550E2A91F24}" destId="{60FD9DCF-4DC8-46D7-8A5C-904F4D939D8B}" srcOrd="1" destOrd="0" presId="urn:microsoft.com/office/officeart/2005/8/layout/chevron1"/>
    <dgm:cxn modelId="{4B130400-4D48-4E32-90DA-DD8F66880A21}" type="presParOf" srcId="{5E7E5FFB-E566-4DF1-8E43-8550E2A91F24}" destId="{207537B9-B33A-4623-96B2-763B7CACE5F8}" srcOrd="2" destOrd="0" presId="urn:microsoft.com/office/officeart/2005/8/layout/chevron1"/>
    <dgm:cxn modelId="{26C16144-1916-40E5-B7B4-77F172127D0F}" type="presParOf" srcId="{5E7E5FFB-E566-4DF1-8E43-8550E2A91F24}" destId="{A40A194A-41B9-4748-8089-883D1CC9DC92}" srcOrd="3" destOrd="0" presId="urn:microsoft.com/office/officeart/2005/8/layout/chevron1"/>
    <dgm:cxn modelId="{906C6E66-3A08-45C3-BEBA-7FF09F65EAB7}" type="presParOf" srcId="{5E7E5FFB-E566-4DF1-8E43-8550E2A91F24}" destId="{2AE0495D-A9C2-404B-9664-2AB52D993BCF}" srcOrd="4" destOrd="0" presId="urn:microsoft.com/office/officeart/2005/8/layout/chevron1"/>
    <dgm:cxn modelId="{6108C4CE-8880-4379-B617-B9DA152E4B76}" type="presParOf" srcId="{5E7E5FFB-E566-4DF1-8E43-8550E2A91F24}" destId="{C151A16E-6ECB-4973-93AB-E45523FF6905}" srcOrd="5" destOrd="0" presId="urn:microsoft.com/office/officeart/2005/8/layout/chevron1"/>
    <dgm:cxn modelId="{F771B544-22F4-46DA-AF93-A7FFCC5F3AC9}" type="presParOf" srcId="{5E7E5FFB-E566-4DF1-8E43-8550E2A91F24}" destId="{5F83A193-8375-4751-AC67-3EC1550ABB30}" srcOrd="6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0E3EC0-656A-45E4-ACD5-55A29058CB7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8BFD84-E6D7-4239-88C3-DF873229BFEA}">
      <dgm:prSet phldrT="[Текст]"/>
      <dgm:spPr/>
      <dgm:t>
        <a:bodyPr/>
        <a:lstStyle/>
        <a:p>
          <a:r>
            <a:rPr lang="en-US" dirty="0" smtClean="0"/>
            <a:t>ITIL, ITSM – </a:t>
          </a:r>
          <a:r>
            <a:rPr lang="ru-RU" dirty="0" smtClean="0"/>
            <a:t>не оперируют понятием Клиент</a:t>
          </a:r>
          <a:endParaRPr lang="ru-RU" dirty="0"/>
        </a:p>
      </dgm:t>
    </dgm:pt>
    <dgm:pt modelId="{1A8CDB09-DBF2-43A7-B31E-3B34987A92A3}" type="parTrans" cxnId="{3A47ED02-C9AA-41B9-BA72-B67B10CBE776}">
      <dgm:prSet/>
      <dgm:spPr/>
      <dgm:t>
        <a:bodyPr/>
        <a:lstStyle/>
        <a:p>
          <a:endParaRPr lang="ru-RU"/>
        </a:p>
      </dgm:t>
    </dgm:pt>
    <dgm:pt modelId="{B4785ADF-E70F-4FCF-A5F3-B92BB414B553}" type="sibTrans" cxnId="{3A47ED02-C9AA-41B9-BA72-B67B10CBE776}">
      <dgm:prSet/>
      <dgm:spPr/>
      <dgm:t>
        <a:bodyPr/>
        <a:lstStyle/>
        <a:p>
          <a:endParaRPr lang="ru-RU"/>
        </a:p>
      </dgm:t>
    </dgm:pt>
    <dgm:pt modelId="{7D7DB834-8865-420F-9F39-3CD1DB3DE6DE}">
      <dgm:prSet phldrT="[Текст]"/>
      <dgm:spPr/>
      <dgm:t>
        <a:bodyPr/>
        <a:lstStyle/>
        <a:p>
          <a:r>
            <a:rPr lang="ru-RU" dirty="0" smtClean="0"/>
            <a:t>Процессы  обслуживания ИТ не ориентированы на Клиента	</a:t>
          </a:r>
          <a:endParaRPr lang="ru-RU" dirty="0"/>
        </a:p>
      </dgm:t>
    </dgm:pt>
    <dgm:pt modelId="{565CAF0E-FE7A-40FD-BA4A-02A5DB3D1A32}" type="parTrans" cxnId="{D27217D5-93B7-4D25-8183-9B2CDE3686A0}">
      <dgm:prSet/>
      <dgm:spPr/>
      <dgm:t>
        <a:bodyPr/>
        <a:lstStyle/>
        <a:p>
          <a:endParaRPr lang="ru-RU"/>
        </a:p>
      </dgm:t>
    </dgm:pt>
    <dgm:pt modelId="{85F82672-3871-45F1-AFE2-C59659CDD4D3}" type="sibTrans" cxnId="{D27217D5-93B7-4D25-8183-9B2CDE3686A0}">
      <dgm:prSet/>
      <dgm:spPr/>
      <dgm:t>
        <a:bodyPr/>
        <a:lstStyle/>
        <a:p>
          <a:endParaRPr lang="ru-RU"/>
        </a:p>
      </dgm:t>
    </dgm:pt>
    <dgm:pt modelId="{165C663F-FC2C-4B1C-B10D-D8D72CD09DE9}">
      <dgm:prSet phldrT="[Текст]"/>
      <dgm:spPr/>
      <dgm:t>
        <a:bodyPr/>
        <a:lstStyle/>
        <a:p>
          <a:r>
            <a:rPr lang="ru-RU" dirty="0" smtClean="0"/>
            <a:t>Стратегии ИТ основаны на монополии</a:t>
          </a:r>
          <a:endParaRPr lang="ru-RU" dirty="0"/>
        </a:p>
      </dgm:t>
    </dgm:pt>
    <dgm:pt modelId="{30DDEEC3-4B2E-4ABB-9499-EE24BCB7C2BE}" type="parTrans" cxnId="{98888663-EA18-4092-8A05-DC92E3A97D65}">
      <dgm:prSet/>
      <dgm:spPr/>
      <dgm:t>
        <a:bodyPr/>
        <a:lstStyle/>
        <a:p>
          <a:endParaRPr lang="ru-RU"/>
        </a:p>
      </dgm:t>
    </dgm:pt>
    <dgm:pt modelId="{E3EEF075-8487-4D5F-A300-5C40EEB8992A}" type="sibTrans" cxnId="{98888663-EA18-4092-8A05-DC92E3A97D65}">
      <dgm:prSet/>
      <dgm:spPr/>
      <dgm:t>
        <a:bodyPr/>
        <a:lstStyle/>
        <a:p>
          <a:endParaRPr lang="ru-RU"/>
        </a:p>
      </dgm:t>
    </dgm:pt>
    <dgm:pt modelId="{0588407B-323C-446D-AF8A-ECE2C894E018}" type="pres">
      <dgm:prSet presAssocID="{350E3EC0-656A-45E4-ACD5-55A29058CB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F955B-47E2-458A-90BE-B18C732DF136}" type="pres">
      <dgm:prSet presAssocID="{308BFD84-E6D7-4239-88C3-DF873229BFEA}" presName="parentLin" presStyleCnt="0"/>
      <dgm:spPr/>
    </dgm:pt>
    <dgm:pt modelId="{E317338C-5701-4134-88A9-A95C6A088C43}" type="pres">
      <dgm:prSet presAssocID="{308BFD84-E6D7-4239-88C3-DF873229BFE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6264D49-B92D-4A23-AF48-ECDDB7418385}" type="pres">
      <dgm:prSet presAssocID="{308BFD84-E6D7-4239-88C3-DF873229BF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750F3-FBCE-4730-9EC5-B083FA48F6C5}" type="pres">
      <dgm:prSet presAssocID="{308BFD84-E6D7-4239-88C3-DF873229BFEA}" presName="negativeSpace" presStyleCnt="0"/>
      <dgm:spPr/>
    </dgm:pt>
    <dgm:pt modelId="{BAF1A4E1-6D5A-4C1A-9296-F314BA825213}" type="pres">
      <dgm:prSet presAssocID="{308BFD84-E6D7-4239-88C3-DF873229BFEA}" presName="childText" presStyleLbl="conFgAcc1" presStyleIdx="0" presStyleCnt="3">
        <dgm:presLayoutVars>
          <dgm:bulletEnabled val="1"/>
        </dgm:presLayoutVars>
      </dgm:prSet>
      <dgm:spPr/>
    </dgm:pt>
    <dgm:pt modelId="{D2ED1653-91E7-47B8-B14C-04E8E095F364}" type="pres">
      <dgm:prSet presAssocID="{B4785ADF-E70F-4FCF-A5F3-B92BB414B553}" presName="spaceBetweenRectangles" presStyleCnt="0"/>
      <dgm:spPr/>
    </dgm:pt>
    <dgm:pt modelId="{D08E1899-EE5F-443E-970F-1A850E0424EF}" type="pres">
      <dgm:prSet presAssocID="{7D7DB834-8865-420F-9F39-3CD1DB3DE6DE}" presName="parentLin" presStyleCnt="0"/>
      <dgm:spPr/>
    </dgm:pt>
    <dgm:pt modelId="{4B89AFE7-B72F-4D56-B340-136FC223753F}" type="pres">
      <dgm:prSet presAssocID="{7D7DB834-8865-420F-9F39-3CD1DB3DE6D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91EA24B-5792-47CF-B5BA-0C69C4BDDAC0}" type="pres">
      <dgm:prSet presAssocID="{7D7DB834-8865-420F-9F39-3CD1DB3DE6D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31DB9-17C8-4CB0-AD23-59C98C656D57}" type="pres">
      <dgm:prSet presAssocID="{7D7DB834-8865-420F-9F39-3CD1DB3DE6DE}" presName="negativeSpace" presStyleCnt="0"/>
      <dgm:spPr/>
    </dgm:pt>
    <dgm:pt modelId="{41CEE5A6-1A33-419E-848B-98695814849B}" type="pres">
      <dgm:prSet presAssocID="{7D7DB834-8865-420F-9F39-3CD1DB3DE6DE}" presName="childText" presStyleLbl="conFgAcc1" presStyleIdx="1" presStyleCnt="3">
        <dgm:presLayoutVars>
          <dgm:bulletEnabled val="1"/>
        </dgm:presLayoutVars>
      </dgm:prSet>
      <dgm:spPr/>
    </dgm:pt>
    <dgm:pt modelId="{BA0D5AD4-CE14-40BB-A030-91E868B09C5E}" type="pres">
      <dgm:prSet presAssocID="{85F82672-3871-45F1-AFE2-C59659CDD4D3}" presName="spaceBetweenRectangles" presStyleCnt="0"/>
      <dgm:spPr/>
    </dgm:pt>
    <dgm:pt modelId="{71053993-1217-4926-B84C-641247A3103A}" type="pres">
      <dgm:prSet presAssocID="{165C663F-FC2C-4B1C-B10D-D8D72CD09DE9}" presName="parentLin" presStyleCnt="0"/>
      <dgm:spPr/>
    </dgm:pt>
    <dgm:pt modelId="{798C3B50-5680-439C-AE14-87E5055C5529}" type="pres">
      <dgm:prSet presAssocID="{165C663F-FC2C-4B1C-B10D-D8D72CD09DE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01B31E0-9F55-45AD-AE3F-58D5CF239C4E}" type="pres">
      <dgm:prSet presAssocID="{165C663F-FC2C-4B1C-B10D-D8D72CD09D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52EC9-7286-4D21-BB67-FB94790D4EFD}" type="pres">
      <dgm:prSet presAssocID="{165C663F-FC2C-4B1C-B10D-D8D72CD09DE9}" presName="negativeSpace" presStyleCnt="0"/>
      <dgm:spPr/>
    </dgm:pt>
    <dgm:pt modelId="{9B227D63-7E88-4E28-9C37-D987AB0D4FF4}" type="pres">
      <dgm:prSet presAssocID="{165C663F-FC2C-4B1C-B10D-D8D72CD09D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A1B88D5-D52A-4411-98D8-79A75CE9DC25}" type="presOf" srcId="{308BFD84-E6D7-4239-88C3-DF873229BFEA}" destId="{E317338C-5701-4134-88A9-A95C6A088C43}" srcOrd="0" destOrd="0" presId="urn:microsoft.com/office/officeart/2005/8/layout/list1"/>
    <dgm:cxn modelId="{98888663-EA18-4092-8A05-DC92E3A97D65}" srcId="{350E3EC0-656A-45E4-ACD5-55A29058CB75}" destId="{165C663F-FC2C-4B1C-B10D-D8D72CD09DE9}" srcOrd="2" destOrd="0" parTransId="{30DDEEC3-4B2E-4ABB-9499-EE24BCB7C2BE}" sibTransId="{E3EEF075-8487-4D5F-A300-5C40EEB8992A}"/>
    <dgm:cxn modelId="{FB5AF888-57DE-4385-B7E5-107ED79D8B01}" type="presOf" srcId="{165C663F-FC2C-4B1C-B10D-D8D72CD09DE9}" destId="{798C3B50-5680-439C-AE14-87E5055C5529}" srcOrd="0" destOrd="0" presId="urn:microsoft.com/office/officeart/2005/8/layout/list1"/>
    <dgm:cxn modelId="{3A47ED02-C9AA-41B9-BA72-B67B10CBE776}" srcId="{350E3EC0-656A-45E4-ACD5-55A29058CB75}" destId="{308BFD84-E6D7-4239-88C3-DF873229BFEA}" srcOrd="0" destOrd="0" parTransId="{1A8CDB09-DBF2-43A7-B31E-3B34987A92A3}" sibTransId="{B4785ADF-E70F-4FCF-A5F3-B92BB414B553}"/>
    <dgm:cxn modelId="{5B7D7E92-9156-4F84-9ED4-2CDADC8A59B5}" type="presOf" srcId="{308BFD84-E6D7-4239-88C3-DF873229BFEA}" destId="{06264D49-B92D-4A23-AF48-ECDDB7418385}" srcOrd="1" destOrd="0" presId="urn:microsoft.com/office/officeart/2005/8/layout/list1"/>
    <dgm:cxn modelId="{210049F7-8CD6-49F9-9397-50EC4D31940C}" type="presOf" srcId="{7D7DB834-8865-420F-9F39-3CD1DB3DE6DE}" destId="{691EA24B-5792-47CF-B5BA-0C69C4BDDAC0}" srcOrd="1" destOrd="0" presId="urn:microsoft.com/office/officeart/2005/8/layout/list1"/>
    <dgm:cxn modelId="{5BCD902F-3BD0-4A32-A246-B77FA9702AD7}" type="presOf" srcId="{165C663F-FC2C-4B1C-B10D-D8D72CD09DE9}" destId="{C01B31E0-9F55-45AD-AE3F-58D5CF239C4E}" srcOrd="1" destOrd="0" presId="urn:microsoft.com/office/officeart/2005/8/layout/list1"/>
    <dgm:cxn modelId="{D27217D5-93B7-4D25-8183-9B2CDE3686A0}" srcId="{350E3EC0-656A-45E4-ACD5-55A29058CB75}" destId="{7D7DB834-8865-420F-9F39-3CD1DB3DE6DE}" srcOrd="1" destOrd="0" parTransId="{565CAF0E-FE7A-40FD-BA4A-02A5DB3D1A32}" sibTransId="{85F82672-3871-45F1-AFE2-C59659CDD4D3}"/>
    <dgm:cxn modelId="{5F075717-3D62-4172-8009-3C842EAD54B1}" type="presOf" srcId="{350E3EC0-656A-45E4-ACD5-55A29058CB75}" destId="{0588407B-323C-446D-AF8A-ECE2C894E018}" srcOrd="0" destOrd="0" presId="urn:microsoft.com/office/officeart/2005/8/layout/list1"/>
    <dgm:cxn modelId="{E6D1CED4-6888-4842-A620-E419C8D15458}" type="presOf" srcId="{7D7DB834-8865-420F-9F39-3CD1DB3DE6DE}" destId="{4B89AFE7-B72F-4D56-B340-136FC223753F}" srcOrd="0" destOrd="0" presId="urn:microsoft.com/office/officeart/2005/8/layout/list1"/>
    <dgm:cxn modelId="{E5F25101-5F7A-4257-8C6C-2662FAABB73E}" type="presParOf" srcId="{0588407B-323C-446D-AF8A-ECE2C894E018}" destId="{7A2F955B-47E2-458A-90BE-B18C732DF136}" srcOrd="0" destOrd="0" presId="urn:microsoft.com/office/officeart/2005/8/layout/list1"/>
    <dgm:cxn modelId="{C997AAFC-75B2-4DD7-802B-6F68E69F4BCB}" type="presParOf" srcId="{7A2F955B-47E2-458A-90BE-B18C732DF136}" destId="{E317338C-5701-4134-88A9-A95C6A088C43}" srcOrd="0" destOrd="0" presId="urn:microsoft.com/office/officeart/2005/8/layout/list1"/>
    <dgm:cxn modelId="{82F29E98-00D2-4B3B-B1D4-DD1E254C581E}" type="presParOf" srcId="{7A2F955B-47E2-458A-90BE-B18C732DF136}" destId="{06264D49-B92D-4A23-AF48-ECDDB7418385}" srcOrd="1" destOrd="0" presId="urn:microsoft.com/office/officeart/2005/8/layout/list1"/>
    <dgm:cxn modelId="{250B42A5-F732-432C-B019-AAA528F99B58}" type="presParOf" srcId="{0588407B-323C-446D-AF8A-ECE2C894E018}" destId="{200750F3-FBCE-4730-9EC5-B083FA48F6C5}" srcOrd="1" destOrd="0" presId="urn:microsoft.com/office/officeart/2005/8/layout/list1"/>
    <dgm:cxn modelId="{7D9B4BF3-8CC9-4DA7-8921-2090355EA6BF}" type="presParOf" srcId="{0588407B-323C-446D-AF8A-ECE2C894E018}" destId="{BAF1A4E1-6D5A-4C1A-9296-F314BA825213}" srcOrd="2" destOrd="0" presId="urn:microsoft.com/office/officeart/2005/8/layout/list1"/>
    <dgm:cxn modelId="{F2110A54-6F2C-4E73-B56A-5CF4FBEED800}" type="presParOf" srcId="{0588407B-323C-446D-AF8A-ECE2C894E018}" destId="{D2ED1653-91E7-47B8-B14C-04E8E095F364}" srcOrd="3" destOrd="0" presId="urn:microsoft.com/office/officeart/2005/8/layout/list1"/>
    <dgm:cxn modelId="{BE34E172-D67C-49D3-8603-6621A8A8BA9C}" type="presParOf" srcId="{0588407B-323C-446D-AF8A-ECE2C894E018}" destId="{D08E1899-EE5F-443E-970F-1A850E0424EF}" srcOrd="4" destOrd="0" presId="urn:microsoft.com/office/officeart/2005/8/layout/list1"/>
    <dgm:cxn modelId="{75E12E14-4CCF-4BB5-99B4-2EDD6E4585FF}" type="presParOf" srcId="{D08E1899-EE5F-443E-970F-1A850E0424EF}" destId="{4B89AFE7-B72F-4D56-B340-136FC223753F}" srcOrd="0" destOrd="0" presId="urn:microsoft.com/office/officeart/2005/8/layout/list1"/>
    <dgm:cxn modelId="{AE2A60D5-2FD1-4227-A52D-A019863D285A}" type="presParOf" srcId="{D08E1899-EE5F-443E-970F-1A850E0424EF}" destId="{691EA24B-5792-47CF-B5BA-0C69C4BDDAC0}" srcOrd="1" destOrd="0" presId="urn:microsoft.com/office/officeart/2005/8/layout/list1"/>
    <dgm:cxn modelId="{D3D3EDBC-BD41-4FE7-B5F1-50FD1C379FEB}" type="presParOf" srcId="{0588407B-323C-446D-AF8A-ECE2C894E018}" destId="{31231DB9-17C8-4CB0-AD23-59C98C656D57}" srcOrd="5" destOrd="0" presId="urn:microsoft.com/office/officeart/2005/8/layout/list1"/>
    <dgm:cxn modelId="{019635FF-B88C-46A4-952C-C8A35D8ACB4A}" type="presParOf" srcId="{0588407B-323C-446D-AF8A-ECE2C894E018}" destId="{41CEE5A6-1A33-419E-848B-98695814849B}" srcOrd="6" destOrd="0" presId="urn:microsoft.com/office/officeart/2005/8/layout/list1"/>
    <dgm:cxn modelId="{39828CC5-203C-4291-934C-3FC87D8FDA27}" type="presParOf" srcId="{0588407B-323C-446D-AF8A-ECE2C894E018}" destId="{BA0D5AD4-CE14-40BB-A030-91E868B09C5E}" srcOrd="7" destOrd="0" presId="urn:microsoft.com/office/officeart/2005/8/layout/list1"/>
    <dgm:cxn modelId="{B87D717C-2FF2-442B-8BB1-4BEA37DC6AC5}" type="presParOf" srcId="{0588407B-323C-446D-AF8A-ECE2C894E018}" destId="{71053993-1217-4926-B84C-641247A3103A}" srcOrd="8" destOrd="0" presId="urn:microsoft.com/office/officeart/2005/8/layout/list1"/>
    <dgm:cxn modelId="{45313368-5C01-4893-9D86-935E09F9AC41}" type="presParOf" srcId="{71053993-1217-4926-B84C-641247A3103A}" destId="{798C3B50-5680-439C-AE14-87E5055C5529}" srcOrd="0" destOrd="0" presId="urn:microsoft.com/office/officeart/2005/8/layout/list1"/>
    <dgm:cxn modelId="{89942D48-60E1-4B25-9337-09588E482787}" type="presParOf" srcId="{71053993-1217-4926-B84C-641247A3103A}" destId="{C01B31E0-9F55-45AD-AE3F-58D5CF239C4E}" srcOrd="1" destOrd="0" presId="urn:microsoft.com/office/officeart/2005/8/layout/list1"/>
    <dgm:cxn modelId="{F51CFA12-6B72-4CBE-A6B7-1CBB4B014A22}" type="presParOf" srcId="{0588407B-323C-446D-AF8A-ECE2C894E018}" destId="{F0152EC9-7286-4D21-BB67-FB94790D4EFD}" srcOrd="9" destOrd="0" presId="urn:microsoft.com/office/officeart/2005/8/layout/list1"/>
    <dgm:cxn modelId="{F6098776-4A22-43DA-B5DC-2A2385939364}" type="presParOf" srcId="{0588407B-323C-446D-AF8A-ECE2C894E018}" destId="{9B227D63-7E88-4E28-9C37-D987AB0D4FF4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EFB764-9925-490F-BC30-E3E4F065C431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3D9E43A-48D3-446B-B5F3-41E78CCEF676}">
      <dgm:prSet phldrT="[Текст]"/>
      <dgm:spPr/>
      <dgm:t>
        <a:bodyPr/>
        <a:lstStyle/>
        <a:p>
          <a:r>
            <a:rPr lang="ru-RU" dirty="0" smtClean="0"/>
            <a:t>Как оценить эффективность коммуникаций между сотрудниками ИТ службы и корпоративными пользователями? </a:t>
          </a:r>
          <a:endParaRPr lang="ru-RU" dirty="0"/>
        </a:p>
      </dgm:t>
    </dgm:pt>
    <dgm:pt modelId="{C26AA5E9-7321-4ED8-8FAF-1D909D16C711}" type="parTrans" cxnId="{06F573EA-F42A-4326-882D-3AF24CC3F80A}">
      <dgm:prSet/>
      <dgm:spPr/>
      <dgm:t>
        <a:bodyPr/>
        <a:lstStyle/>
        <a:p>
          <a:endParaRPr lang="ru-RU"/>
        </a:p>
      </dgm:t>
    </dgm:pt>
    <dgm:pt modelId="{44E710C2-52EE-47BE-9C34-E5812BF73D83}" type="sibTrans" cxnId="{06F573EA-F42A-4326-882D-3AF24CC3F80A}">
      <dgm:prSet/>
      <dgm:spPr/>
      <dgm:t>
        <a:bodyPr/>
        <a:lstStyle/>
        <a:p>
          <a:endParaRPr lang="ru-RU"/>
        </a:p>
      </dgm:t>
    </dgm:pt>
    <dgm:pt modelId="{D7B15344-5F0A-4ACB-9D3B-889E0F004FA7}">
      <dgm:prSet/>
      <dgm:spPr/>
      <dgm:t>
        <a:bodyPr/>
        <a:lstStyle/>
        <a:p>
          <a:r>
            <a:rPr lang="ru-RU" dirty="0" smtClean="0"/>
            <a:t>Применим</a:t>
          </a:r>
          <a:r>
            <a:rPr lang="fr-CA" dirty="0" smtClean="0"/>
            <a:t> </a:t>
          </a:r>
          <a:r>
            <a:rPr lang="ru-RU" dirty="0" smtClean="0"/>
            <a:t>ли к этой ситуации взгляд на коммуникации с точки зрения маркетинга?</a:t>
          </a:r>
          <a:endParaRPr lang="fr-CA" dirty="0" smtClean="0"/>
        </a:p>
      </dgm:t>
    </dgm:pt>
    <dgm:pt modelId="{FD826BAE-FC49-4A28-BC95-3B3B65D71E28}" type="parTrans" cxnId="{BCAA1BCE-EC89-485B-A526-13430A6F47D4}">
      <dgm:prSet/>
      <dgm:spPr/>
      <dgm:t>
        <a:bodyPr/>
        <a:lstStyle/>
        <a:p>
          <a:endParaRPr lang="ru-RU"/>
        </a:p>
      </dgm:t>
    </dgm:pt>
    <dgm:pt modelId="{814A455B-C466-4BDA-B304-C38F49E49D86}" type="sibTrans" cxnId="{BCAA1BCE-EC89-485B-A526-13430A6F47D4}">
      <dgm:prSet/>
      <dgm:spPr/>
      <dgm:t>
        <a:bodyPr/>
        <a:lstStyle/>
        <a:p>
          <a:endParaRPr lang="ru-RU"/>
        </a:p>
      </dgm:t>
    </dgm:pt>
    <dgm:pt modelId="{AC1CF623-FECF-4FF1-A5AF-E2B38E572713}" type="pres">
      <dgm:prSet presAssocID="{B8EFB764-9925-490F-BC30-E3E4F065C4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9AF90-4EBA-4D4D-BA4F-2F2BA13F9ABC}" type="pres">
      <dgm:prSet presAssocID="{A3D9E43A-48D3-446B-B5F3-41E78CCEF6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14096-6635-4AA3-BBE6-05B797FFD1B2}" type="pres">
      <dgm:prSet presAssocID="{44E710C2-52EE-47BE-9C34-E5812BF73D83}" presName="spacer" presStyleCnt="0"/>
      <dgm:spPr/>
      <dgm:t>
        <a:bodyPr/>
        <a:lstStyle/>
        <a:p>
          <a:endParaRPr lang="ru-RU"/>
        </a:p>
      </dgm:t>
    </dgm:pt>
    <dgm:pt modelId="{70730501-B97D-46F4-BDEB-A40010EB7041}" type="pres">
      <dgm:prSet presAssocID="{D7B15344-5F0A-4ACB-9D3B-889E0F004FA7}" presName="parentText" presStyleLbl="node1" presStyleIdx="1" presStyleCnt="2" custScaleY="342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F573EA-F42A-4326-882D-3AF24CC3F80A}" srcId="{B8EFB764-9925-490F-BC30-E3E4F065C431}" destId="{A3D9E43A-48D3-446B-B5F3-41E78CCEF676}" srcOrd="0" destOrd="0" parTransId="{C26AA5E9-7321-4ED8-8FAF-1D909D16C711}" sibTransId="{44E710C2-52EE-47BE-9C34-E5812BF73D83}"/>
    <dgm:cxn modelId="{9FFEB0CD-60F2-4CD4-B6AF-7D23253A4CD6}" type="presOf" srcId="{D7B15344-5F0A-4ACB-9D3B-889E0F004FA7}" destId="{70730501-B97D-46F4-BDEB-A40010EB7041}" srcOrd="0" destOrd="0" presId="urn:microsoft.com/office/officeart/2005/8/layout/vList2"/>
    <dgm:cxn modelId="{BCAA1BCE-EC89-485B-A526-13430A6F47D4}" srcId="{B8EFB764-9925-490F-BC30-E3E4F065C431}" destId="{D7B15344-5F0A-4ACB-9D3B-889E0F004FA7}" srcOrd="1" destOrd="0" parTransId="{FD826BAE-FC49-4A28-BC95-3B3B65D71E28}" sibTransId="{814A455B-C466-4BDA-B304-C38F49E49D86}"/>
    <dgm:cxn modelId="{9C5BABAD-16C1-4E38-B292-21097AF566DA}" type="presOf" srcId="{B8EFB764-9925-490F-BC30-E3E4F065C431}" destId="{AC1CF623-FECF-4FF1-A5AF-E2B38E572713}" srcOrd="0" destOrd="0" presId="urn:microsoft.com/office/officeart/2005/8/layout/vList2"/>
    <dgm:cxn modelId="{2584CA96-FDF4-47DA-887A-3A5464461607}" type="presOf" srcId="{A3D9E43A-48D3-446B-B5F3-41E78CCEF676}" destId="{F229AF90-4EBA-4D4D-BA4F-2F2BA13F9ABC}" srcOrd="0" destOrd="0" presId="urn:microsoft.com/office/officeart/2005/8/layout/vList2"/>
    <dgm:cxn modelId="{3BDF581D-CC10-4308-8751-4301F979FEB6}" type="presParOf" srcId="{AC1CF623-FECF-4FF1-A5AF-E2B38E572713}" destId="{F229AF90-4EBA-4D4D-BA4F-2F2BA13F9ABC}" srcOrd="0" destOrd="0" presId="urn:microsoft.com/office/officeart/2005/8/layout/vList2"/>
    <dgm:cxn modelId="{21899D74-4E83-4CA3-BF84-4D805AC6D354}" type="presParOf" srcId="{AC1CF623-FECF-4FF1-A5AF-E2B38E572713}" destId="{D1E14096-6635-4AA3-BBE6-05B797FFD1B2}" srcOrd="1" destOrd="0" presId="urn:microsoft.com/office/officeart/2005/8/layout/vList2"/>
    <dgm:cxn modelId="{602BD6DC-B919-4046-8DEA-52336242D12A}" type="presParOf" srcId="{AC1CF623-FECF-4FF1-A5AF-E2B38E572713}" destId="{70730501-B97D-46F4-BDEB-A40010EB7041}" srcOrd="2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9A6245-D2C2-4D30-BB35-91CCD094FB78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</dgm:pt>
    <dgm:pt modelId="{F49BE6BC-A175-40EB-B850-FC3918BDF441}">
      <dgm:prSet phldrT="[Текст]" custT="1"/>
      <dgm:spPr/>
      <dgm:t>
        <a:bodyPr/>
        <a:lstStyle/>
        <a:p>
          <a:r>
            <a:rPr lang="ru-RU" sz="2000" dirty="0" err="1" smtClean="0"/>
            <a:t>Клиентоориентированность</a:t>
          </a:r>
          <a:endParaRPr lang="ru-RU" sz="2000" dirty="0"/>
        </a:p>
      </dgm:t>
    </dgm:pt>
    <dgm:pt modelId="{D338DC5E-0F48-4951-BCB5-13C8BFD321A3}" type="parTrans" cxnId="{7E419BA6-9972-4BF4-8623-590027C38EF8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EA24B5A1-63F6-47F1-A0E4-F16552C0BAAB}" type="sibTrans" cxnId="{7E419BA6-9972-4BF4-8623-590027C38EF8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64CE276C-88A9-41B9-AACD-ABEC6BC24C18}">
      <dgm:prSet phldrT="[Текст]" custT="1"/>
      <dgm:spPr/>
      <dgm:t>
        <a:bodyPr/>
        <a:lstStyle/>
        <a:p>
          <a:r>
            <a:rPr lang="ru-RU" sz="2000" smtClean="0"/>
            <a:t>Брендинг</a:t>
          </a:r>
          <a:endParaRPr lang="ru-RU" sz="2000" dirty="0"/>
        </a:p>
      </dgm:t>
    </dgm:pt>
    <dgm:pt modelId="{6693BE54-B2B6-48F9-B0D9-A0487C7DBC3C}" type="parTrans" cxnId="{8C339C5E-D615-44E7-9C6B-28C5A5383815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58E20CFC-999E-4384-A2B0-DA99C84D73E5}" type="sibTrans" cxnId="{8C339C5E-D615-44E7-9C6B-28C5A5383815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7E40CB53-EECD-44E8-AE19-4E8CC9DF4383}">
      <dgm:prSet phldrT="[Текст]" custT="1"/>
      <dgm:spPr/>
      <dgm:t>
        <a:bodyPr/>
        <a:lstStyle/>
        <a:p>
          <a:r>
            <a:rPr lang="ru-RU" sz="2000" smtClean="0"/>
            <a:t>Маркетинг микс </a:t>
          </a:r>
          <a:r>
            <a:rPr lang="en-US" sz="2000" smtClean="0"/>
            <a:t>(4P)</a:t>
          </a:r>
          <a:endParaRPr lang="ru-RU" sz="2000" dirty="0"/>
        </a:p>
      </dgm:t>
    </dgm:pt>
    <dgm:pt modelId="{71258427-D345-413B-B14E-ACFFE2BE6B48}" type="parTrans" cxnId="{D445FEE2-01E3-40DD-A326-62B1CB1706F4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FAB30CF9-F59E-451B-8579-02D0AD31B584}" type="sibTrans" cxnId="{D445FEE2-01E3-40DD-A326-62B1CB1706F4}">
      <dgm:prSet/>
      <dgm:spPr/>
      <dgm:t>
        <a:bodyPr/>
        <a:lstStyle/>
        <a:p>
          <a:endParaRPr lang="ru-RU" sz="1800">
            <a:solidFill>
              <a:schemeClr val="bg1"/>
            </a:solidFill>
          </a:endParaRPr>
        </a:p>
      </dgm:t>
    </dgm:pt>
    <dgm:pt modelId="{EF12C7B4-4FBC-42C0-8B55-218EBBE327C7}" type="pres">
      <dgm:prSet presAssocID="{419A6245-D2C2-4D30-BB35-91CCD094FB78}" presName="diagram" presStyleCnt="0">
        <dgm:presLayoutVars>
          <dgm:dir/>
          <dgm:resizeHandles val="exact"/>
        </dgm:presLayoutVars>
      </dgm:prSet>
      <dgm:spPr/>
    </dgm:pt>
    <dgm:pt modelId="{237DFB39-384E-445D-B7A2-C9E6AACD82AF}" type="pres">
      <dgm:prSet presAssocID="{F49BE6BC-A175-40EB-B850-FC3918BDF441}" presName="node" presStyleLbl="node1" presStyleIdx="0" presStyleCnt="3">
        <dgm:presLayoutVars>
          <dgm:bulletEnabled val="1"/>
        </dgm:presLayoutVars>
      </dgm:prSet>
      <dgm:spPr/>
    </dgm:pt>
    <dgm:pt modelId="{1D6EE614-FD7C-4C9B-A17A-B24D1081525B}" type="pres">
      <dgm:prSet presAssocID="{EA24B5A1-63F6-47F1-A0E4-F16552C0BAAB}" presName="sibTrans" presStyleCnt="0"/>
      <dgm:spPr/>
    </dgm:pt>
    <dgm:pt modelId="{0200AF16-141A-47A6-A2B9-E7D75CEB2E29}" type="pres">
      <dgm:prSet presAssocID="{64CE276C-88A9-41B9-AACD-ABEC6BC24C18}" presName="node" presStyleLbl="node1" presStyleIdx="1" presStyleCnt="3">
        <dgm:presLayoutVars>
          <dgm:bulletEnabled val="1"/>
        </dgm:presLayoutVars>
      </dgm:prSet>
      <dgm:spPr/>
    </dgm:pt>
    <dgm:pt modelId="{BFFD217B-86D1-4E21-AA49-9C6EF0C19F16}" type="pres">
      <dgm:prSet presAssocID="{58E20CFC-999E-4384-A2B0-DA99C84D73E5}" presName="sibTrans" presStyleCnt="0"/>
      <dgm:spPr/>
    </dgm:pt>
    <dgm:pt modelId="{ED0C0A71-D3FC-4CCB-A0F1-EEAE7C1A1CC6}" type="pres">
      <dgm:prSet presAssocID="{7E40CB53-EECD-44E8-AE19-4E8CC9DF4383}" presName="node" presStyleLbl="node1" presStyleIdx="2" presStyleCnt="3">
        <dgm:presLayoutVars>
          <dgm:bulletEnabled val="1"/>
        </dgm:presLayoutVars>
      </dgm:prSet>
      <dgm:spPr/>
    </dgm:pt>
  </dgm:ptLst>
  <dgm:cxnLst>
    <dgm:cxn modelId="{AE944839-3766-47A6-B85B-91794D6ADCE9}" type="presOf" srcId="{F49BE6BC-A175-40EB-B850-FC3918BDF441}" destId="{237DFB39-384E-445D-B7A2-C9E6AACD82AF}" srcOrd="0" destOrd="0" presId="urn:microsoft.com/office/officeart/2005/8/layout/default"/>
    <dgm:cxn modelId="{0A63247F-45BB-45BA-958E-D5371F99E1CD}" type="presOf" srcId="{64CE276C-88A9-41B9-AACD-ABEC6BC24C18}" destId="{0200AF16-141A-47A6-A2B9-E7D75CEB2E29}" srcOrd="0" destOrd="0" presId="urn:microsoft.com/office/officeart/2005/8/layout/default"/>
    <dgm:cxn modelId="{8C339C5E-D615-44E7-9C6B-28C5A5383815}" srcId="{419A6245-D2C2-4D30-BB35-91CCD094FB78}" destId="{64CE276C-88A9-41B9-AACD-ABEC6BC24C18}" srcOrd="1" destOrd="0" parTransId="{6693BE54-B2B6-48F9-B0D9-A0487C7DBC3C}" sibTransId="{58E20CFC-999E-4384-A2B0-DA99C84D73E5}"/>
    <dgm:cxn modelId="{7E419BA6-9972-4BF4-8623-590027C38EF8}" srcId="{419A6245-D2C2-4D30-BB35-91CCD094FB78}" destId="{F49BE6BC-A175-40EB-B850-FC3918BDF441}" srcOrd="0" destOrd="0" parTransId="{D338DC5E-0F48-4951-BCB5-13C8BFD321A3}" sibTransId="{EA24B5A1-63F6-47F1-A0E4-F16552C0BAAB}"/>
    <dgm:cxn modelId="{83390BBE-FFF0-4E7E-862C-3DB50C2CC911}" type="presOf" srcId="{7E40CB53-EECD-44E8-AE19-4E8CC9DF4383}" destId="{ED0C0A71-D3FC-4CCB-A0F1-EEAE7C1A1CC6}" srcOrd="0" destOrd="0" presId="urn:microsoft.com/office/officeart/2005/8/layout/default"/>
    <dgm:cxn modelId="{D445FEE2-01E3-40DD-A326-62B1CB1706F4}" srcId="{419A6245-D2C2-4D30-BB35-91CCD094FB78}" destId="{7E40CB53-EECD-44E8-AE19-4E8CC9DF4383}" srcOrd="2" destOrd="0" parTransId="{71258427-D345-413B-B14E-ACFFE2BE6B48}" sibTransId="{FAB30CF9-F59E-451B-8579-02D0AD31B584}"/>
    <dgm:cxn modelId="{2E3A316E-3FA8-425A-B15C-7BD2DCC306BF}" type="presOf" srcId="{419A6245-D2C2-4D30-BB35-91CCD094FB78}" destId="{EF12C7B4-4FBC-42C0-8B55-218EBBE327C7}" srcOrd="0" destOrd="0" presId="urn:microsoft.com/office/officeart/2005/8/layout/default"/>
    <dgm:cxn modelId="{B543EC37-A4A8-4477-83C9-63E90B68535A}" type="presParOf" srcId="{EF12C7B4-4FBC-42C0-8B55-218EBBE327C7}" destId="{237DFB39-384E-445D-B7A2-C9E6AACD82AF}" srcOrd="0" destOrd="0" presId="urn:microsoft.com/office/officeart/2005/8/layout/default"/>
    <dgm:cxn modelId="{B12052B2-6B7B-4FB5-B7F7-D9B534EC141D}" type="presParOf" srcId="{EF12C7B4-4FBC-42C0-8B55-218EBBE327C7}" destId="{1D6EE614-FD7C-4C9B-A17A-B24D1081525B}" srcOrd="1" destOrd="0" presId="urn:microsoft.com/office/officeart/2005/8/layout/default"/>
    <dgm:cxn modelId="{E998FFFD-C5EA-4722-A947-9E11784704F3}" type="presParOf" srcId="{EF12C7B4-4FBC-42C0-8B55-218EBBE327C7}" destId="{0200AF16-141A-47A6-A2B9-E7D75CEB2E29}" srcOrd="2" destOrd="0" presId="urn:microsoft.com/office/officeart/2005/8/layout/default"/>
    <dgm:cxn modelId="{8C45FF99-C0A5-42BD-BBA5-B34579C9EBFF}" type="presParOf" srcId="{EF12C7B4-4FBC-42C0-8B55-218EBBE327C7}" destId="{BFFD217B-86D1-4E21-AA49-9C6EF0C19F16}" srcOrd="3" destOrd="0" presId="urn:microsoft.com/office/officeart/2005/8/layout/default"/>
    <dgm:cxn modelId="{C9F895B7-F066-4571-BBDA-BE1915CD8C98}" type="presParOf" srcId="{EF12C7B4-4FBC-42C0-8B55-218EBBE327C7}" destId="{ED0C0A71-D3FC-4CCB-A0F1-EEAE7C1A1CC6}" srcOrd="4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59EA70-393D-4640-987D-246843DAAEC4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9B87135-E8E8-4646-B8F2-C0E1936FDB0D}">
      <dgm:prSet phldrT="[Текст]"/>
      <dgm:spPr/>
      <dgm:t>
        <a:bodyPr/>
        <a:lstStyle/>
        <a:p>
          <a:endParaRPr lang="ru-RU" dirty="0"/>
        </a:p>
      </dgm:t>
    </dgm:pt>
    <dgm:pt modelId="{B94E16EB-1AFE-4C88-83A5-849B43000499}" type="parTrans" cxnId="{5D943488-218E-4425-A74D-0A4B08D798F1}">
      <dgm:prSet/>
      <dgm:spPr/>
      <dgm:t>
        <a:bodyPr/>
        <a:lstStyle/>
        <a:p>
          <a:endParaRPr lang="ru-RU"/>
        </a:p>
      </dgm:t>
    </dgm:pt>
    <dgm:pt modelId="{D32BD4A7-5938-4CD9-B55F-A3F3768A07C8}" type="sibTrans" cxnId="{5D943488-218E-4425-A74D-0A4B08D798F1}">
      <dgm:prSet/>
      <dgm:spPr/>
      <dgm:t>
        <a:bodyPr/>
        <a:lstStyle/>
        <a:p>
          <a:endParaRPr lang="ru-RU"/>
        </a:p>
      </dgm:t>
    </dgm:pt>
    <dgm:pt modelId="{36CC6440-A93E-4F39-A876-C02E70183300}">
      <dgm:prSet phldrT="[Текст]"/>
      <dgm:spPr/>
      <dgm:t>
        <a:bodyPr/>
        <a:lstStyle/>
        <a:p>
          <a:r>
            <a:rPr lang="en-US" dirty="0" err="1" smtClean="0"/>
            <a:t>Hirschheim</a:t>
          </a:r>
          <a:r>
            <a:rPr lang="en-US" dirty="0" smtClean="0"/>
            <a:t>, R., Schwarz, A., &amp; Todd, P. (2006). A marketing maturity model for IT: building a customer-centric IT organization. </a:t>
          </a:r>
          <a:r>
            <a:rPr lang="en-US" i="1" dirty="0" smtClean="0"/>
            <a:t>IBM </a:t>
          </a:r>
          <a:r>
            <a:rPr lang="en-US" i="1" dirty="0" err="1" smtClean="0"/>
            <a:t>Syst</a:t>
          </a:r>
          <a:endParaRPr lang="ru-RU" dirty="0"/>
        </a:p>
      </dgm:t>
    </dgm:pt>
    <dgm:pt modelId="{70AE73D5-59E6-420B-A7D9-E0E59BC031DB}" type="parTrans" cxnId="{A904ED65-8B24-4399-98C0-149DA2937E9B}">
      <dgm:prSet/>
      <dgm:spPr/>
      <dgm:t>
        <a:bodyPr/>
        <a:lstStyle/>
        <a:p>
          <a:endParaRPr lang="ru-RU"/>
        </a:p>
      </dgm:t>
    </dgm:pt>
    <dgm:pt modelId="{E88F09FC-D9F0-44D9-B0D8-9AB89744F4AB}" type="sibTrans" cxnId="{A904ED65-8B24-4399-98C0-149DA2937E9B}">
      <dgm:prSet/>
      <dgm:spPr/>
      <dgm:t>
        <a:bodyPr/>
        <a:lstStyle/>
        <a:p>
          <a:endParaRPr lang="ru-RU"/>
        </a:p>
      </dgm:t>
    </dgm:pt>
    <dgm:pt modelId="{50D8F142-DAAB-4D9C-B5CE-E3EC68D6C7F1}">
      <dgm:prSet phldrT="[Текст]"/>
      <dgm:spPr/>
      <dgm:t>
        <a:bodyPr/>
        <a:lstStyle/>
        <a:p>
          <a:endParaRPr lang="ru-RU" dirty="0" smtClean="0"/>
        </a:p>
      </dgm:t>
    </dgm:pt>
    <dgm:pt modelId="{20AB0A54-39CA-46A5-A774-4D0A5769F8DF}" type="parTrans" cxnId="{9CFAF789-5215-4180-A1E5-DC9D23928BB2}">
      <dgm:prSet/>
      <dgm:spPr/>
      <dgm:t>
        <a:bodyPr/>
        <a:lstStyle/>
        <a:p>
          <a:endParaRPr lang="ru-RU"/>
        </a:p>
      </dgm:t>
    </dgm:pt>
    <dgm:pt modelId="{4D2B9341-9467-4D19-8BFB-36B7FBC0FFFE}" type="sibTrans" cxnId="{9CFAF789-5215-4180-A1E5-DC9D23928BB2}">
      <dgm:prSet/>
      <dgm:spPr/>
      <dgm:t>
        <a:bodyPr/>
        <a:lstStyle/>
        <a:p>
          <a:endParaRPr lang="ru-RU"/>
        </a:p>
      </dgm:t>
    </dgm:pt>
    <dgm:pt modelId="{46746F50-30D0-45CA-82DB-93E4F59318F5}">
      <dgm:prSet/>
      <dgm:spPr/>
      <dgm:t>
        <a:bodyPr/>
        <a:lstStyle/>
        <a:p>
          <a:endParaRPr lang="fr-CA" dirty="0" smtClean="0"/>
        </a:p>
      </dgm:t>
    </dgm:pt>
    <dgm:pt modelId="{EB41181C-CFBA-4EB9-B0D2-DDB3BDD79037}" type="parTrans" cxnId="{56D44AB2-B92E-4D86-A23D-2FF7BA374D92}">
      <dgm:prSet/>
      <dgm:spPr/>
      <dgm:t>
        <a:bodyPr/>
        <a:lstStyle/>
        <a:p>
          <a:endParaRPr lang="ru-RU"/>
        </a:p>
      </dgm:t>
    </dgm:pt>
    <dgm:pt modelId="{72DB01AE-36E0-43F4-94DD-D01673A662F1}" type="sibTrans" cxnId="{56D44AB2-B92E-4D86-A23D-2FF7BA374D92}">
      <dgm:prSet/>
      <dgm:spPr/>
      <dgm:t>
        <a:bodyPr/>
        <a:lstStyle/>
        <a:p>
          <a:endParaRPr lang="ru-RU"/>
        </a:p>
      </dgm:t>
    </dgm:pt>
    <dgm:pt modelId="{38F0424A-1EDC-495D-88A2-427BE263802F}">
      <dgm:prSet phldrT="[Текст]"/>
      <dgm:spPr/>
      <dgm:t>
        <a:bodyPr/>
        <a:lstStyle/>
        <a:p>
          <a:r>
            <a:rPr lang="en-US" dirty="0" err="1" smtClean="0"/>
            <a:t>Gefen</a:t>
          </a:r>
          <a:r>
            <a:rPr lang="en-US" dirty="0" smtClean="0"/>
            <a:t>, D., &amp; Ridings, C. M. (2003). IT acceptance: managing user---IT group boundaries. </a:t>
          </a:r>
          <a:r>
            <a:rPr lang="en-US" i="1" dirty="0" smtClean="0"/>
            <a:t>SIGMIS Database</a:t>
          </a:r>
          <a:endParaRPr lang="ru-RU" dirty="0"/>
        </a:p>
      </dgm:t>
    </dgm:pt>
    <dgm:pt modelId="{FC7F5857-6F04-46B2-B42F-A93ED7A5A8B9}" type="sibTrans" cxnId="{809A939F-DFE3-41DB-ABF5-661FB6C3281C}">
      <dgm:prSet/>
      <dgm:spPr/>
      <dgm:t>
        <a:bodyPr/>
        <a:lstStyle/>
        <a:p>
          <a:endParaRPr lang="ru-RU"/>
        </a:p>
      </dgm:t>
    </dgm:pt>
    <dgm:pt modelId="{342100B3-D19F-4F0B-B3FE-30D1DE87875F}" type="parTrans" cxnId="{809A939F-DFE3-41DB-ABF5-661FB6C3281C}">
      <dgm:prSet/>
      <dgm:spPr/>
      <dgm:t>
        <a:bodyPr/>
        <a:lstStyle/>
        <a:p>
          <a:endParaRPr lang="ru-RU"/>
        </a:p>
      </dgm:t>
    </dgm:pt>
    <dgm:pt modelId="{E1A12019-B97D-4C54-B9FB-2C1C6C6AC4E5}">
      <dgm:prSet/>
      <dgm:spPr/>
      <dgm:t>
        <a:bodyPr/>
        <a:lstStyle/>
        <a:p>
          <a:r>
            <a:rPr lang="en-US" dirty="0" smtClean="0"/>
            <a:t>McAfee, A. P. (2006). Mastering the Three Worlds of Information Technology. </a:t>
          </a:r>
          <a:r>
            <a:rPr lang="en-US" i="1" dirty="0" smtClean="0"/>
            <a:t>Harvard Business Review</a:t>
          </a:r>
          <a:r>
            <a:rPr lang="en-US" dirty="0" smtClean="0"/>
            <a:t> </a:t>
          </a:r>
          <a:r>
            <a:rPr lang="en-US" i="1" dirty="0" smtClean="0"/>
            <a:t>, 84</a:t>
          </a:r>
          <a:r>
            <a:rPr lang="en-US" dirty="0" smtClean="0"/>
            <a:t>.</a:t>
          </a:r>
          <a:endParaRPr lang="ru-RU" dirty="0"/>
        </a:p>
      </dgm:t>
    </dgm:pt>
    <dgm:pt modelId="{9E04B644-3137-4E9A-8026-1B2414F9B1FB}" type="parTrans" cxnId="{ED47C521-59B4-4B5F-A4CD-1708D3369943}">
      <dgm:prSet/>
      <dgm:spPr/>
      <dgm:t>
        <a:bodyPr/>
        <a:lstStyle/>
        <a:p>
          <a:endParaRPr lang="ru-RU"/>
        </a:p>
      </dgm:t>
    </dgm:pt>
    <dgm:pt modelId="{642AB1CB-6C7F-4832-A0A6-8479FAAE5794}" type="sibTrans" cxnId="{ED47C521-59B4-4B5F-A4CD-1708D3369943}">
      <dgm:prSet/>
      <dgm:spPr/>
      <dgm:t>
        <a:bodyPr/>
        <a:lstStyle/>
        <a:p>
          <a:endParaRPr lang="ru-RU"/>
        </a:p>
      </dgm:t>
    </dgm:pt>
    <dgm:pt modelId="{EE046D46-A4C1-4931-8539-2C18C15A740A}" type="pres">
      <dgm:prSet presAssocID="{4659EA70-393D-4640-987D-246843DAAE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26CC03-5A50-461E-AF16-DCA5AF1E37B4}" type="pres">
      <dgm:prSet presAssocID="{89B87135-E8E8-4646-B8F2-C0E1936FDB0D}" presName="parentLin" presStyleCnt="0"/>
      <dgm:spPr/>
    </dgm:pt>
    <dgm:pt modelId="{E9F3261F-C64F-4A69-A99A-F644EBFB902D}" type="pres">
      <dgm:prSet presAssocID="{89B87135-E8E8-4646-B8F2-C0E1936FDB0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B46784A-A085-44D9-8767-B69BEAB35AE7}" type="pres">
      <dgm:prSet presAssocID="{89B87135-E8E8-4646-B8F2-C0E1936FDB0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73F6AD-20E5-49F9-B6CB-88F9D3E7BD7C}" type="pres">
      <dgm:prSet presAssocID="{89B87135-E8E8-4646-B8F2-C0E1936FDB0D}" presName="negativeSpace" presStyleCnt="0"/>
      <dgm:spPr/>
    </dgm:pt>
    <dgm:pt modelId="{89DCAE95-F5CF-4F93-98FF-4638C77F9EE3}" type="pres">
      <dgm:prSet presAssocID="{89B87135-E8E8-4646-B8F2-C0E1936FDB0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53E82-DE33-42D4-A0D9-B3B50E326688}" type="pres">
      <dgm:prSet presAssocID="{D32BD4A7-5938-4CD9-B55F-A3F3768A07C8}" presName="spaceBetweenRectangles" presStyleCnt="0"/>
      <dgm:spPr/>
    </dgm:pt>
    <dgm:pt modelId="{F1130EC7-C89F-4F4D-B784-8AE1EC6C50C5}" type="pres">
      <dgm:prSet presAssocID="{50D8F142-DAAB-4D9C-B5CE-E3EC68D6C7F1}" presName="parentLin" presStyleCnt="0"/>
      <dgm:spPr/>
    </dgm:pt>
    <dgm:pt modelId="{97BFEF70-6626-4C82-AE22-7632C012111E}" type="pres">
      <dgm:prSet presAssocID="{50D8F142-DAAB-4D9C-B5CE-E3EC68D6C7F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5463FC1-7BDD-4A17-B32F-B50173F75E30}" type="pres">
      <dgm:prSet presAssocID="{50D8F142-DAAB-4D9C-B5CE-E3EC68D6C7F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E1AE32-01C3-47E6-9CB1-08D6E71F6CE1}" type="pres">
      <dgm:prSet presAssocID="{50D8F142-DAAB-4D9C-B5CE-E3EC68D6C7F1}" presName="negativeSpace" presStyleCnt="0"/>
      <dgm:spPr/>
    </dgm:pt>
    <dgm:pt modelId="{A4F1B238-7EF2-473F-B058-6366F4ED94BF}" type="pres">
      <dgm:prSet presAssocID="{50D8F142-DAAB-4D9C-B5CE-E3EC68D6C7F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07D67-5D05-4A90-8811-05EF45C6031B}" type="pres">
      <dgm:prSet presAssocID="{4D2B9341-9467-4D19-8BFB-36B7FBC0FFFE}" presName="spaceBetweenRectangles" presStyleCnt="0"/>
      <dgm:spPr/>
    </dgm:pt>
    <dgm:pt modelId="{31D67DA0-B2A6-4014-8AFB-3BDE0124DC35}" type="pres">
      <dgm:prSet presAssocID="{46746F50-30D0-45CA-82DB-93E4F59318F5}" presName="parentLin" presStyleCnt="0"/>
      <dgm:spPr/>
    </dgm:pt>
    <dgm:pt modelId="{4B1D8AEA-5904-4449-BC5C-E26A1BB5E5C2}" type="pres">
      <dgm:prSet presAssocID="{46746F50-30D0-45CA-82DB-93E4F59318F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681E3CB-58FA-4E63-89C3-5FA2FA4EACDD}" type="pres">
      <dgm:prSet presAssocID="{46746F50-30D0-45CA-82DB-93E4F59318F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19F25-725D-4634-8B82-C154304BA69F}" type="pres">
      <dgm:prSet presAssocID="{46746F50-30D0-45CA-82DB-93E4F59318F5}" presName="negativeSpace" presStyleCnt="0"/>
      <dgm:spPr/>
    </dgm:pt>
    <dgm:pt modelId="{8C00B1D5-4AC3-43AD-B901-0BD812894ED2}" type="pres">
      <dgm:prSet presAssocID="{46746F50-30D0-45CA-82DB-93E4F59318F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D44AB2-B92E-4D86-A23D-2FF7BA374D92}" srcId="{4659EA70-393D-4640-987D-246843DAAEC4}" destId="{46746F50-30D0-45CA-82DB-93E4F59318F5}" srcOrd="2" destOrd="0" parTransId="{EB41181C-CFBA-4EB9-B0D2-DDB3BDD79037}" sibTransId="{72DB01AE-36E0-43F4-94DD-D01673A662F1}"/>
    <dgm:cxn modelId="{DDE69E35-1C1A-4C18-8BA7-0F951288ED2F}" type="presOf" srcId="{46746F50-30D0-45CA-82DB-93E4F59318F5}" destId="{B681E3CB-58FA-4E63-89C3-5FA2FA4EACDD}" srcOrd="1" destOrd="0" presId="urn:microsoft.com/office/officeart/2005/8/layout/list1"/>
    <dgm:cxn modelId="{FB17F3C7-6023-40A8-831A-EA0F7D2FCB4D}" type="presOf" srcId="{4659EA70-393D-4640-987D-246843DAAEC4}" destId="{EE046D46-A4C1-4931-8539-2C18C15A740A}" srcOrd="0" destOrd="0" presId="urn:microsoft.com/office/officeart/2005/8/layout/list1"/>
    <dgm:cxn modelId="{9CFAF789-5215-4180-A1E5-DC9D23928BB2}" srcId="{4659EA70-393D-4640-987D-246843DAAEC4}" destId="{50D8F142-DAAB-4D9C-B5CE-E3EC68D6C7F1}" srcOrd="1" destOrd="0" parTransId="{20AB0A54-39CA-46A5-A774-4D0A5769F8DF}" sibTransId="{4D2B9341-9467-4D19-8BFB-36B7FBC0FFFE}"/>
    <dgm:cxn modelId="{5D943488-218E-4425-A74D-0A4B08D798F1}" srcId="{4659EA70-393D-4640-987D-246843DAAEC4}" destId="{89B87135-E8E8-4646-B8F2-C0E1936FDB0D}" srcOrd="0" destOrd="0" parTransId="{B94E16EB-1AFE-4C88-83A5-849B43000499}" sibTransId="{D32BD4A7-5938-4CD9-B55F-A3F3768A07C8}"/>
    <dgm:cxn modelId="{809A939F-DFE3-41DB-ABF5-661FB6C3281C}" srcId="{50D8F142-DAAB-4D9C-B5CE-E3EC68D6C7F1}" destId="{38F0424A-1EDC-495D-88A2-427BE263802F}" srcOrd="0" destOrd="0" parTransId="{342100B3-D19F-4F0B-B3FE-30D1DE87875F}" sibTransId="{FC7F5857-6F04-46B2-B42F-A93ED7A5A8B9}"/>
    <dgm:cxn modelId="{FBB53CE0-4C33-409C-AE23-87572DF56CFB}" type="presOf" srcId="{50D8F142-DAAB-4D9C-B5CE-E3EC68D6C7F1}" destId="{97BFEF70-6626-4C82-AE22-7632C012111E}" srcOrd="0" destOrd="0" presId="urn:microsoft.com/office/officeart/2005/8/layout/list1"/>
    <dgm:cxn modelId="{ED47C521-59B4-4B5F-A4CD-1708D3369943}" srcId="{46746F50-30D0-45CA-82DB-93E4F59318F5}" destId="{E1A12019-B97D-4C54-B9FB-2C1C6C6AC4E5}" srcOrd="0" destOrd="0" parTransId="{9E04B644-3137-4E9A-8026-1B2414F9B1FB}" sibTransId="{642AB1CB-6C7F-4832-A0A6-8479FAAE5794}"/>
    <dgm:cxn modelId="{5098A321-F5D5-4589-BECC-490BA4925BF4}" type="presOf" srcId="{50D8F142-DAAB-4D9C-B5CE-E3EC68D6C7F1}" destId="{65463FC1-7BDD-4A17-B32F-B50173F75E30}" srcOrd="1" destOrd="0" presId="urn:microsoft.com/office/officeart/2005/8/layout/list1"/>
    <dgm:cxn modelId="{DEF1B178-C4A4-4CAF-82C5-D2984BD92670}" type="presOf" srcId="{89B87135-E8E8-4646-B8F2-C0E1936FDB0D}" destId="{E9F3261F-C64F-4A69-A99A-F644EBFB902D}" srcOrd="0" destOrd="0" presId="urn:microsoft.com/office/officeart/2005/8/layout/list1"/>
    <dgm:cxn modelId="{4D314AA9-4157-452C-99A8-86A5B433D0F6}" type="presOf" srcId="{E1A12019-B97D-4C54-B9FB-2C1C6C6AC4E5}" destId="{8C00B1D5-4AC3-43AD-B901-0BD812894ED2}" srcOrd="0" destOrd="0" presId="urn:microsoft.com/office/officeart/2005/8/layout/list1"/>
    <dgm:cxn modelId="{CE3D2703-2BEB-4BD9-8980-F00D76D57246}" type="presOf" srcId="{89B87135-E8E8-4646-B8F2-C0E1936FDB0D}" destId="{4B46784A-A085-44D9-8767-B69BEAB35AE7}" srcOrd="1" destOrd="0" presId="urn:microsoft.com/office/officeart/2005/8/layout/list1"/>
    <dgm:cxn modelId="{AA30E995-DED6-4100-8BF1-F89ADCB48E68}" type="presOf" srcId="{46746F50-30D0-45CA-82DB-93E4F59318F5}" destId="{4B1D8AEA-5904-4449-BC5C-E26A1BB5E5C2}" srcOrd="0" destOrd="0" presId="urn:microsoft.com/office/officeart/2005/8/layout/list1"/>
    <dgm:cxn modelId="{D798A33F-886E-498F-82F8-A668ED697F91}" type="presOf" srcId="{38F0424A-1EDC-495D-88A2-427BE263802F}" destId="{A4F1B238-7EF2-473F-B058-6366F4ED94BF}" srcOrd="0" destOrd="0" presId="urn:microsoft.com/office/officeart/2005/8/layout/list1"/>
    <dgm:cxn modelId="{7CD48154-7DE6-4C29-83B8-F1A85EEFC98F}" type="presOf" srcId="{36CC6440-A93E-4F39-A876-C02E70183300}" destId="{89DCAE95-F5CF-4F93-98FF-4638C77F9EE3}" srcOrd="0" destOrd="0" presId="urn:microsoft.com/office/officeart/2005/8/layout/list1"/>
    <dgm:cxn modelId="{A904ED65-8B24-4399-98C0-149DA2937E9B}" srcId="{89B87135-E8E8-4646-B8F2-C0E1936FDB0D}" destId="{36CC6440-A93E-4F39-A876-C02E70183300}" srcOrd="0" destOrd="0" parTransId="{70AE73D5-59E6-420B-A7D9-E0E59BC031DB}" sibTransId="{E88F09FC-D9F0-44D9-B0D8-9AB89744F4AB}"/>
    <dgm:cxn modelId="{08DFFA6E-6B03-4A46-870E-ADC442D93A87}" type="presParOf" srcId="{EE046D46-A4C1-4931-8539-2C18C15A740A}" destId="{E526CC03-5A50-461E-AF16-DCA5AF1E37B4}" srcOrd="0" destOrd="0" presId="urn:microsoft.com/office/officeart/2005/8/layout/list1"/>
    <dgm:cxn modelId="{C1DD480D-80EA-40B7-B972-E1A1531D4261}" type="presParOf" srcId="{E526CC03-5A50-461E-AF16-DCA5AF1E37B4}" destId="{E9F3261F-C64F-4A69-A99A-F644EBFB902D}" srcOrd="0" destOrd="0" presId="urn:microsoft.com/office/officeart/2005/8/layout/list1"/>
    <dgm:cxn modelId="{6B934315-C869-4ADC-910D-13769018CE76}" type="presParOf" srcId="{E526CC03-5A50-461E-AF16-DCA5AF1E37B4}" destId="{4B46784A-A085-44D9-8767-B69BEAB35AE7}" srcOrd="1" destOrd="0" presId="urn:microsoft.com/office/officeart/2005/8/layout/list1"/>
    <dgm:cxn modelId="{19F859A3-8C06-4008-8DB8-E6643A607FDD}" type="presParOf" srcId="{EE046D46-A4C1-4931-8539-2C18C15A740A}" destId="{BB73F6AD-20E5-49F9-B6CB-88F9D3E7BD7C}" srcOrd="1" destOrd="0" presId="urn:microsoft.com/office/officeart/2005/8/layout/list1"/>
    <dgm:cxn modelId="{7D380981-56E2-4523-BEF6-F5EED1CB2698}" type="presParOf" srcId="{EE046D46-A4C1-4931-8539-2C18C15A740A}" destId="{89DCAE95-F5CF-4F93-98FF-4638C77F9EE3}" srcOrd="2" destOrd="0" presId="urn:microsoft.com/office/officeart/2005/8/layout/list1"/>
    <dgm:cxn modelId="{B30D9001-837D-4517-83D1-CE831B110DB9}" type="presParOf" srcId="{EE046D46-A4C1-4931-8539-2C18C15A740A}" destId="{C2553E82-DE33-42D4-A0D9-B3B50E326688}" srcOrd="3" destOrd="0" presId="urn:microsoft.com/office/officeart/2005/8/layout/list1"/>
    <dgm:cxn modelId="{00013F5A-D9B4-49F3-AC08-C548A1F0FBC8}" type="presParOf" srcId="{EE046D46-A4C1-4931-8539-2C18C15A740A}" destId="{F1130EC7-C89F-4F4D-B784-8AE1EC6C50C5}" srcOrd="4" destOrd="0" presId="urn:microsoft.com/office/officeart/2005/8/layout/list1"/>
    <dgm:cxn modelId="{D2E6B5CD-7BF1-4507-8DAE-A0502AFE140A}" type="presParOf" srcId="{F1130EC7-C89F-4F4D-B784-8AE1EC6C50C5}" destId="{97BFEF70-6626-4C82-AE22-7632C012111E}" srcOrd="0" destOrd="0" presId="urn:microsoft.com/office/officeart/2005/8/layout/list1"/>
    <dgm:cxn modelId="{8135B21D-8E4A-445D-85A7-641F9BBB9597}" type="presParOf" srcId="{F1130EC7-C89F-4F4D-B784-8AE1EC6C50C5}" destId="{65463FC1-7BDD-4A17-B32F-B50173F75E30}" srcOrd="1" destOrd="0" presId="urn:microsoft.com/office/officeart/2005/8/layout/list1"/>
    <dgm:cxn modelId="{845A3FFF-47F4-481A-8959-6D95F8CF4539}" type="presParOf" srcId="{EE046D46-A4C1-4931-8539-2C18C15A740A}" destId="{C1E1AE32-01C3-47E6-9CB1-08D6E71F6CE1}" srcOrd="5" destOrd="0" presId="urn:microsoft.com/office/officeart/2005/8/layout/list1"/>
    <dgm:cxn modelId="{54DBCBF7-230D-4CBF-8B59-27C1A011EA1A}" type="presParOf" srcId="{EE046D46-A4C1-4931-8539-2C18C15A740A}" destId="{A4F1B238-7EF2-473F-B058-6366F4ED94BF}" srcOrd="6" destOrd="0" presId="urn:microsoft.com/office/officeart/2005/8/layout/list1"/>
    <dgm:cxn modelId="{55C6430B-1A83-4E98-ADFA-FFCFD6A98856}" type="presParOf" srcId="{EE046D46-A4C1-4931-8539-2C18C15A740A}" destId="{2CC07D67-5D05-4A90-8811-05EF45C6031B}" srcOrd="7" destOrd="0" presId="urn:microsoft.com/office/officeart/2005/8/layout/list1"/>
    <dgm:cxn modelId="{32FE7C2C-8D86-408E-AD45-FE782F9FA833}" type="presParOf" srcId="{EE046D46-A4C1-4931-8539-2C18C15A740A}" destId="{31D67DA0-B2A6-4014-8AFB-3BDE0124DC35}" srcOrd="8" destOrd="0" presId="urn:microsoft.com/office/officeart/2005/8/layout/list1"/>
    <dgm:cxn modelId="{74247020-9083-470B-BCFF-AB68ACDA33DC}" type="presParOf" srcId="{31D67DA0-B2A6-4014-8AFB-3BDE0124DC35}" destId="{4B1D8AEA-5904-4449-BC5C-E26A1BB5E5C2}" srcOrd="0" destOrd="0" presId="urn:microsoft.com/office/officeart/2005/8/layout/list1"/>
    <dgm:cxn modelId="{8299F3B8-45C4-4572-8F53-70D494B21C53}" type="presParOf" srcId="{31D67DA0-B2A6-4014-8AFB-3BDE0124DC35}" destId="{B681E3CB-58FA-4E63-89C3-5FA2FA4EACDD}" srcOrd="1" destOrd="0" presId="urn:microsoft.com/office/officeart/2005/8/layout/list1"/>
    <dgm:cxn modelId="{B7117109-8BB3-4CCF-8A6F-1301573B9FF5}" type="presParOf" srcId="{EE046D46-A4C1-4931-8539-2C18C15A740A}" destId="{F5419F25-725D-4634-8B82-C154304BA69F}" srcOrd="9" destOrd="0" presId="urn:microsoft.com/office/officeart/2005/8/layout/list1"/>
    <dgm:cxn modelId="{0EF906F0-BD95-46D7-BD92-CEF479EB8E5E}" type="presParOf" srcId="{EE046D46-A4C1-4931-8539-2C18C15A740A}" destId="{8C00B1D5-4AC3-43AD-B901-0BD812894ED2}" srcOrd="10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3D7E68-8639-415C-9BE5-CF62FE3EB45A}" type="doc">
      <dgm:prSet loTypeId="urn:microsoft.com/office/officeart/2005/8/layout/hierarchy2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6098609-7B27-408E-9F00-EF4D801DD93A}">
      <dgm:prSet phldrT="[Текст]"/>
      <dgm:spPr/>
      <dgm:t>
        <a:bodyPr/>
        <a:lstStyle/>
        <a:p>
          <a:r>
            <a:rPr lang="ru-RU" dirty="0" smtClean="0"/>
            <a:t>Сложные запросы</a:t>
          </a:r>
        </a:p>
        <a:p>
          <a:r>
            <a:rPr lang="ru-RU" dirty="0" smtClean="0"/>
            <a:t>«Не решаются за 24 часа» </a:t>
          </a:r>
        </a:p>
        <a:p>
          <a:r>
            <a:rPr lang="ru-RU" dirty="0" smtClean="0"/>
            <a:t>(1139 , 24% )</a:t>
          </a:r>
          <a:endParaRPr lang="ru-RU" dirty="0"/>
        </a:p>
      </dgm:t>
    </dgm:pt>
    <dgm:pt modelId="{9279639C-C8AF-4813-8C03-00BB70152627}" type="parTrans" cxnId="{4AC982FF-F0CC-4FCB-ABBD-BB6804530BB8}">
      <dgm:prSet/>
      <dgm:spPr/>
      <dgm:t>
        <a:bodyPr/>
        <a:lstStyle/>
        <a:p>
          <a:endParaRPr lang="ru-RU"/>
        </a:p>
      </dgm:t>
    </dgm:pt>
    <dgm:pt modelId="{AA276F45-66B2-4261-93E1-5D9F41643616}" type="sibTrans" cxnId="{4AC982FF-F0CC-4FCB-ABBD-BB6804530BB8}">
      <dgm:prSet/>
      <dgm:spPr/>
      <dgm:t>
        <a:bodyPr/>
        <a:lstStyle/>
        <a:p>
          <a:endParaRPr lang="ru-RU"/>
        </a:p>
      </dgm:t>
    </dgm:pt>
    <dgm:pt modelId="{F8D0424F-A793-4CB6-85AF-7B1EEF8CC5BD}">
      <dgm:prSet/>
      <dgm:spPr/>
      <dgm:t>
        <a:bodyPr/>
        <a:lstStyle/>
        <a:p>
          <a:r>
            <a:rPr lang="ru-RU" dirty="0" smtClean="0"/>
            <a:t>Все запросы</a:t>
          </a:r>
        </a:p>
        <a:p>
          <a:r>
            <a:rPr lang="ru-RU" dirty="0" smtClean="0"/>
            <a:t>(4791)</a:t>
          </a:r>
          <a:endParaRPr lang="ru-RU" dirty="0"/>
        </a:p>
      </dgm:t>
    </dgm:pt>
    <dgm:pt modelId="{74EAEA1E-3854-40BE-95D7-28BD118AC580}" type="parTrans" cxnId="{69DAFE26-24F3-4EDC-9798-DCFA5F4D3B83}">
      <dgm:prSet/>
      <dgm:spPr/>
      <dgm:t>
        <a:bodyPr/>
        <a:lstStyle/>
        <a:p>
          <a:endParaRPr lang="ru-RU"/>
        </a:p>
      </dgm:t>
    </dgm:pt>
    <dgm:pt modelId="{0E78789A-21F5-4B96-9E85-8B2F98552956}" type="sibTrans" cxnId="{69DAFE26-24F3-4EDC-9798-DCFA5F4D3B83}">
      <dgm:prSet/>
      <dgm:spPr/>
      <dgm:t>
        <a:bodyPr/>
        <a:lstStyle/>
        <a:p>
          <a:endParaRPr lang="ru-RU"/>
        </a:p>
      </dgm:t>
    </dgm:pt>
    <dgm:pt modelId="{05E47788-0803-4D7A-9987-0AF06E703BA1}">
      <dgm:prSet/>
      <dgm:spPr/>
      <dgm:t>
        <a:bodyPr/>
        <a:lstStyle/>
        <a:p>
          <a:r>
            <a:rPr lang="ru-RU" dirty="0" smtClean="0"/>
            <a:t>Простые запросы</a:t>
          </a:r>
        </a:p>
        <a:p>
          <a:r>
            <a:rPr lang="ru-RU" dirty="0" smtClean="0"/>
            <a:t>«Решаются за 24 часа»</a:t>
          </a:r>
        </a:p>
        <a:p>
          <a:r>
            <a:rPr lang="ru-RU" dirty="0" smtClean="0"/>
            <a:t>(3652,  76%)</a:t>
          </a:r>
          <a:endParaRPr lang="ru-RU" dirty="0"/>
        </a:p>
      </dgm:t>
    </dgm:pt>
    <dgm:pt modelId="{D3020E1F-B25E-40F9-A4D4-F9490668FFDC}" type="parTrans" cxnId="{CF1E0628-B64A-4018-A5DB-26E1146241B7}">
      <dgm:prSet/>
      <dgm:spPr/>
      <dgm:t>
        <a:bodyPr/>
        <a:lstStyle/>
        <a:p>
          <a:endParaRPr lang="ru-RU"/>
        </a:p>
      </dgm:t>
    </dgm:pt>
    <dgm:pt modelId="{1CC6C8F3-9DF0-4472-B9FC-AF88EBE058DB}" type="sibTrans" cxnId="{CF1E0628-B64A-4018-A5DB-26E1146241B7}">
      <dgm:prSet/>
      <dgm:spPr/>
      <dgm:t>
        <a:bodyPr/>
        <a:lstStyle/>
        <a:p>
          <a:endParaRPr lang="ru-RU"/>
        </a:p>
      </dgm:t>
    </dgm:pt>
    <dgm:pt modelId="{1712F623-2ADD-48FE-AB8E-8345861CDF08}" type="pres">
      <dgm:prSet presAssocID="{673D7E68-8639-415C-9BE5-CF62FE3EB45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B25889-8111-4B27-AFBA-A95ABD15E5B6}" type="pres">
      <dgm:prSet presAssocID="{F8D0424F-A793-4CB6-85AF-7B1EEF8CC5BD}" presName="root1" presStyleCnt="0"/>
      <dgm:spPr/>
      <dgm:t>
        <a:bodyPr/>
        <a:lstStyle/>
        <a:p>
          <a:endParaRPr lang="ru-RU"/>
        </a:p>
      </dgm:t>
    </dgm:pt>
    <dgm:pt modelId="{D9022882-DB06-4AC7-AC08-DF95D20F3F96}" type="pres">
      <dgm:prSet presAssocID="{F8D0424F-A793-4CB6-85AF-7B1EEF8CC5B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16546D-F385-4936-AB0F-C639A75AA2A9}" type="pres">
      <dgm:prSet presAssocID="{F8D0424F-A793-4CB6-85AF-7B1EEF8CC5BD}" presName="level2hierChild" presStyleCnt="0"/>
      <dgm:spPr/>
      <dgm:t>
        <a:bodyPr/>
        <a:lstStyle/>
        <a:p>
          <a:endParaRPr lang="ru-RU"/>
        </a:p>
      </dgm:t>
    </dgm:pt>
    <dgm:pt modelId="{144B8E4A-BD15-4955-A403-6414504CE626}" type="pres">
      <dgm:prSet presAssocID="{9279639C-C8AF-4813-8C03-00BB7015262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7CB02188-F6AB-467F-81B4-19D7A812F8B5}" type="pres">
      <dgm:prSet presAssocID="{9279639C-C8AF-4813-8C03-00BB7015262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4043C91-0E4D-40A8-83C6-7CFA85319AEA}" type="pres">
      <dgm:prSet presAssocID="{76098609-7B27-408E-9F00-EF4D801DD93A}" presName="root2" presStyleCnt="0"/>
      <dgm:spPr/>
      <dgm:t>
        <a:bodyPr/>
        <a:lstStyle/>
        <a:p>
          <a:endParaRPr lang="ru-RU"/>
        </a:p>
      </dgm:t>
    </dgm:pt>
    <dgm:pt modelId="{170F8C91-48F5-4B6E-90CE-A99BA61E0583}" type="pres">
      <dgm:prSet presAssocID="{76098609-7B27-408E-9F00-EF4D801DD93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F040F7-3D08-4444-941D-7E6AD1E87869}" type="pres">
      <dgm:prSet presAssocID="{76098609-7B27-408E-9F00-EF4D801DD93A}" presName="level3hierChild" presStyleCnt="0"/>
      <dgm:spPr/>
      <dgm:t>
        <a:bodyPr/>
        <a:lstStyle/>
        <a:p>
          <a:endParaRPr lang="ru-RU"/>
        </a:p>
      </dgm:t>
    </dgm:pt>
    <dgm:pt modelId="{91E6CFE8-01AF-4458-829F-BFAF775B9897}" type="pres">
      <dgm:prSet presAssocID="{D3020E1F-B25E-40F9-A4D4-F9490668FFD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7ED840B-E4CD-426C-8C7E-B9629F53D82A}" type="pres">
      <dgm:prSet presAssocID="{D3020E1F-B25E-40F9-A4D4-F9490668FFD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F2E960C-FE5F-43F4-ADC9-C241BBB52472}" type="pres">
      <dgm:prSet presAssocID="{05E47788-0803-4D7A-9987-0AF06E703BA1}" presName="root2" presStyleCnt="0"/>
      <dgm:spPr/>
      <dgm:t>
        <a:bodyPr/>
        <a:lstStyle/>
        <a:p>
          <a:endParaRPr lang="ru-RU"/>
        </a:p>
      </dgm:t>
    </dgm:pt>
    <dgm:pt modelId="{A7AAFEF6-4B28-4082-8EBF-88A421A9699D}" type="pres">
      <dgm:prSet presAssocID="{05E47788-0803-4D7A-9987-0AF06E703BA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1F88B-5366-487B-8E68-F9FA3C594A79}" type="pres">
      <dgm:prSet presAssocID="{05E47788-0803-4D7A-9987-0AF06E703BA1}" presName="level3hierChild" presStyleCnt="0"/>
      <dgm:spPr/>
      <dgm:t>
        <a:bodyPr/>
        <a:lstStyle/>
        <a:p>
          <a:endParaRPr lang="ru-RU"/>
        </a:p>
      </dgm:t>
    </dgm:pt>
  </dgm:ptLst>
  <dgm:cxnLst>
    <dgm:cxn modelId="{4AC982FF-F0CC-4FCB-ABBD-BB6804530BB8}" srcId="{F8D0424F-A793-4CB6-85AF-7B1EEF8CC5BD}" destId="{76098609-7B27-408E-9F00-EF4D801DD93A}" srcOrd="0" destOrd="0" parTransId="{9279639C-C8AF-4813-8C03-00BB70152627}" sibTransId="{AA276F45-66B2-4261-93E1-5D9F41643616}"/>
    <dgm:cxn modelId="{38D7370A-26ED-43D6-9C94-9CFA5457CB9F}" type="presOf" srcId="{9279639C-C8AF-4813-8C03-00BB70152627}" destId="{7CB02188-F6AB-467F-81B4-19D7A812F8B5}" srcOrd="1" destOrd="0" presId="urn:microsoft.com/office/officeart/2005/8/layout/hierarchy2"/>
    <dgm:cxn modelId="{74D8BBA7-00DF-47B0-A447-33BA3A4BCF7B}" type="presOf" srcId="{D3020E1F-B25E-40F9-A4D4-F9490668FFDC}" destId="{91E6CFE8-01AF-4458-829F-BFAF775B9897}" srcOrd="0" destOrd="0" presId="urn:microsoft.com/office/officeart/2005/8/layout/hierarchy2"/>
    <dgm:cxn modelId="{2155D1F7-B311-40E7-BD66-AC4BDB1F8566}" type="presOf" srcId="{F8D0424F-A793-4CB6-85AF-7B1EEF8CC5BD}" destId="{D9022882-DB06-4AC7-AC08-DF95D20F3F96}" srcOrd="0" destOrd="0" presId="urn:microsoft.com/office/officeart/2005/8/layout/hierarchy2"/>
    <dgm:cxn modelId="{8001C684-0490-48C7-9829-0E64D0BD0F97}" type="presOf" srcId="{673D7E68-8639-415C-9BE5-CF62FE3EB45A}" destId="{1712F623-2ADD-48FE-AB8E-8345861CDF08}" srcOrd="0" destOrd="0" presId="urn:microsoft.com/office/officeart/2005/8/layout/hierarchy2"/>
    <dgm:cxn modelId="{25B51019-DE8A-48D0-8300-77A9476DD502}" type="presOf" srcId="{9279639C-C8AF-4813-8C03-00BB70152627}" destId="{144B8E4A-BD15-4955-A403-6414504CE626}" srcOrd="0" destOrd="0" presId="urn:microsoft.com/office/officeart/2005/8/layout/hierarchy2"/>
    <dgm:cxn modelId="{DBC4389C-9AE4-412F-B496-5730FC840646}" type="presOf" srcId="{76098609-7B27-408E-9F00-EF4D801DD93A}" destId="{170F8C91-48F5-4B6E-90CE-A99BA61E0583}" srcOrd="0" destOrd="0" presId="urn:microsoft.com/office/officeart/2005/8/layout/hierarchy2"/>
    <dgm:cxn modelId="{BFA27855-C1DF-4E37-AF8E-947888C59E6F}" type="presOf" srcId="{05E47788-0803-4D7A-9987-0AF06E703BA1}" destId="{A7AAFEF6-4B28-4082-8EBF-88A421A9699D}" srcOrd="0" destOrd="0" presId="urn:microsoft.com/office/officeart/2005/8/layout/hierarchy2"/>
    <dgm:cxn modelId="{93C5A6C9-D7C9-444F-8763-860D617715CF}" type="presOf" srcId="{D3020E1F-B25E-40F9-A4D4-F9490668FFDC}" destId="{37ED840B-E4CD-426C-8C7E-B9629F53D82A}" srcOrd="1" destOrd="0" presId="urn:microsoft.com/office/officeart/2005/8/layout/hierarchy2"/>
    <dgm:cxn modelId="{69DAFE26-24F3-4EDC-9798-DCFA5F4D3B83}" srcId="{673D7E68-8639-415C-9BE5-CF62FE3EB45A}" destId="{F8D0424F-A793-4CB6-85AF-7B1EEF8CC5BD}" srcOrd="0" destOrd="0" parTransId="{74EAEA1E-3854-40BE-95D7-28BD118AC580}" sibTransId="{0E78789A-21F5-4B96-9E85-8B2F98552956}"/>
    <dgm:cxn modelId="{CF1E0628-B64A-4018-A5DB-26E1146241B7}" srcId="{F8D0424F-A793-4CB6-85AF-7B1EEF8CC5BD}" destId="{05E47788-0803-4D7A-9987-0AF06E703BA1}" srcOrd="1" destOrd="0" parTransId="{D3020E1F-B25E-40F9-A4D4-F9490668FFDC}" sibTransId="{1CC6C8F3-9DF0-4472-B9FC-AF88EBE058DB}"/>
    <dgm:cxn modelId="{A58E4D4A-43BF-4FA0-A9B7-16A0431C7050}" type="presParOf" srcId="{1712F623-2ADD-48FE-AB8E-8345861CDF08}" destId="{CCB25889-8111-4B27-AFBA-A95ABD15E5B6}" srcOrd="0" destOrd="0" presId="urn:microsoft.com/office/officeart/2005/8/layout/hierarchy2"/>
    <dgm:cxn modelId="{AD2FFD66-91B4-48BD-8826-ECBA430AA507}" type="presParOf" srcId="{CCB25889-8111-4B27-AFBA-A95ABD15E5B6}" destId="{D9022882-DB06-4AC7-AC08-DF95D20F3F96}" srcOrd="0" destOrd="0" presId="urn:microsoft.com/office/officeart/2005/8/layout/hierarchy2"/>
    <dgm:cxn modelId="{406F4738-BBB5-4040-9EF2-399542D567FB}" type="presParOf" srcId="{CCB25889-8111-4B27-AFBA-A95ABD15E5B6}" destId="{D916546D-F385-4936-AB0F-C639A75AA2A9}" srcOrd="1" destOrd="0" presId="urn:microsoft.com/office/officeart/2005/8/layout/hierarchy2"/>
    <dgm:cxn modelId="{B1948287-BE3B-453C-A3D4-7A376C921042}" type="presParOf" srcId="{D916546D-F385-4936-AB0F-C639A75AA2A9}" destId="{144B8E4A-BD15-4955-A403-6414504CE626}" srcOrd="0" destOrd="0" presId="urn:microsoft.com/office/officeart/2005/8/layout/hierarchy2"/>
    <dgm:cxn modelId="{22A9BF5F-FF59-4AE2-BCE9-5926537ADE8D}" type="presParOf" srcId="{144B8E4A-BD15-4955-A403-6414504CE626}" destId="{7CB02188-F6AB-467F-81B4-19D7A812F8B5}" srcOrd="0" destOrd="0" presId="urn:microsoft.com/office/officeart/2005/8/layout/hierarchy2"/>
    <dgm:cxn modelId="{7D80C2B9-1908-4310-9646-526421133142}" type="presParOf" srcId="{D916546D-F385-4936-AB0F-C639A75AA2A9}" destId="{24043C91-0E4D-40A8-83C6-7CFA85319AEA}" srcOrd="1" destOrd="0" presId="urn:microsoft.com/office/officeart/2005/8/layout/hierarchy2"/>
    <dgm:cxn modelId="{3F537CFC-6361-46C8-9C86-A2D7DA09D515}" type="presParOf" srcId="{24043C91-0E4D-40A8-83C6-7CFA85319AEA}" destId="{170F8C91-48F5-4B6E-90CE-A99BA61E0583}" srcOrd="0" destOrd="0" presId="urn:microsoft.com/office/officeart/2005/8/layout/hierarchy2"/>
    <dgm:cxn modelId="{ED9CC2A8-F801-45D9-89FB-9481E38E92A7}" type="presParOf" srcId="{24043C91-0E4D-40A8-83C6-7CFA85319AEA}" destId="{1EF040F7-3D08-4444-941D-7E6AD1E87869}" srcOrd="1" destOrd="0" presId="urn:microsoft.com/office/officeart/2005/8/layout/hierarchy2"/>
    <dgm:cxn modelId="{B4863B5F-D162-4C91-9959-7DCFA032519F}" type="presParOf" srcId="{D916546D-F385-4936-AB0F-C639A75AA2A9}" destId="{91E6CFE8-01AF-4458-829F-BFAF775B9897}" srcOrd="2" destOrd="0" presId="urn:microsoft.com/office/officeart/2005/8/layout/hierarchy2"/>
    <dgm:cxn modelId="{007772EB-0A6E-491A-9013-CC636443AF22}" type="presParOf" srcId="{91E6CFE8-01AF-4458-829F-BFAF775B9897}" destId="{37ED840B-E4CD-426C-8C7E-B9629F53D82A}" srcOrd="0" destOrd="0" presId="urn:microsoft.com/office/officeart/2005/8/layout/hierarchy2"/>
    <dgm:cxn modelId="{3BB149F8-E699-4AEE-970D-DD7FF3FDC2E7}" type="presParOf" srcId="{D916546D-F385-4936-AB0F-C639A75AA2A9}" destId="{BF2E960C-FE5F-43F4-ADC9-C241BBB52472}" srcOrd="3" destOrd="0" presId="urn:microsoft.com/office/officeart/2005/8/layout/hierarchy2"/>
    <dgm:cxn modelId="{EEEB59FC-855B-4589-B1E9-FF08472A19E6}" type="presParOf" srcId="{BF2E960C-FE5F-43F4-ADC9-C241BBB52472}" destId="{A7AAFEF6-4B28-4082-8EBF-88A421A9699D}" srcOrd="0" destOrd="0" presId="urn:microsoft.com/office/officeart/2005/8/layout/hierarchy2"/>
    <dgm:cxn modelId="{E1D34A0F-A848-4DF0-B508-14D8F3C8169D}" type="presParOf" srcId="{BF2E960C-FE5F-43F4-ADC9-C241BBB52472}" destId="{7BF1F88B-5366-487B-8E68-F9FA3C594A79}" srcOrd="1" destOrd="0" presId="urn:microsoft.com/office/officeart/2005/8/layout/hierarchy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3D7E68-8639-415C-9BE5-CF62FE3EB45A}" type="doc">
      <dgm:prSet loTypeId="urn:microsoft.com/office/officeart/2005/8/layout/hierarchy2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6098609-7B27-408E-9F00-EF4D801DD93A}">
      <dgm:prSet phldrT="[Текст]"/>
      <dgm:spPr/>
      <dgm:t>
        <a:bodyPr/>
        <a:lstStyle/>
        <a:p>
          <a:r>
            <a:rPr lang="ru-RU" dirty="0" smtClean="0"/>
            <a:t>Сложные запросы</a:t>
          </a:r>
        </a:p>
        <a:p>
          <a:r>
            <a:rPr lang="ru-RU" dirty="0" smtClean="0"/>
            <a:t>«Не решаются за 24 часа» </a:t>
          </a:r>
        </a:p>
        <a:p>
          <a:r>
            <a:rPr lang="ru-RU" dirty="0" smtClean="0"/>
            <a:t>(1139 , 24% )</a:t>
          </a:r>
          <a:endParaRPr lang="ru-RU" dirty="0"/>
        </a:p>
      </dgm:t>
    </dgm:pt>
    <dgm:pt modelId="{9279639C-C8AF-4813-8C03-00BB70152627}" type="parTrans" cxnId="{4AC982FF-F0CC-4FCB-ABBD-BB6804530BB8}">
      <dgm:prSet/>
      <dgm:spPr/>
      <dgm:t>
        <a:bodyPr/>
        <a:lstStyle/>
        <a:p>
          <a:endParaRPr lang="ru-RU"/>
        </a:p>
      </dgm:t>
    </dgm:pt>
    <dgm:pt modelId="{AA276F45-66B2-4261-93E1-5D9F41643616}" type="sibTrans" cxnId="{4AC982FF-F0CC-4FCB-ABBD-BB6804530BB8}">
      <dgm:prSet/>
      <dgm:spPr/>
      <dgm:t>
        <a:bodyPr/>
        <a:lstStyle/>
        <a:p>
          <a:endParaRPr lang="ru-RU"/>
        </a:p>
      </dgm:t>
    </dgm:pt>
    <dgm:pt modelId="{F8D0424F-A793-4CB6-85AF-7B1EEF8CC5BD}">
      <dgm:prSet/>
      <dgm:spPr/>
      <dgm:t>
        <a:bodyPr/>
        <a:lstStyle/>
        <a:p>
          <a:r>
            <a:rPr lang="ru-RU" dirty="0" smtClean="0"/>
            <a:t>Все запросы</a:t>
          </a:r>
        </a:p>
        <a:p>
          <a:r>
            <a:rPr lang="ru-RU" dirty="0" smtClean="0"/>
            <a:t>(4791)</a:t>
          </a:r>
          <a:endParaRPr lang="ru-RU" dirty="0"/>
        </a:p>
      </dgm:t>
    </dgm:pt>
    <dgm:pt modelId="{74EAEA1E-3854-40BE-95D7-28BD118AC580}" type="parTrans" cxnId="{69DAFE26-24F3-4EDC-9798-DCFA5F4D3B83}">
      <dgm:prSet/>
      <dgm:spPr/>
      <dgm:t>
        <a:bodyPr/>
        <a:lstStyle/>
        <a:p>
          <a:endParaRPr lang="ru-RU"/>
        </a:p>
      </dgm:t>
    </dgm:pt>
    <dgm:pt modelId="{0E78789A-21F5-4B96-9E85-8B2F98552956}" type="sibTrans" cxnId="{69DAFE26-24F3-4EDC-9798-DCFA5F4D3B83}">
      <dgm:prSet/>
      <dgm:spPr/>
      <dgm:t>
        <a:bodyPr/>
        <a:lstStyle/>
        <a:p>
          <a:endParaRPr lang="ru-RU"/>
        </a:p>
      </dgm:t>
    </dgm:pt>
    <dgm:pt modelId="{05E47788-0803-4D7A-9987-0AF06E703BA1}">
      <dgm:prSet/>
      <dgm:spPr/>
      <dgm:t>
        <a:bodyPr/>
        <a:lstStyle/>
        <a:p>
          <a:r>
            <a:rPr lang="ru-RU" dirty="0" smtClean="0"/>
            <a:t>Простые запросы</a:t>
          </a:r>
        </a:p>
        <a:p>
          <a:r>
            <a:rPr lang="ru-RU" dirty="0" smtClean="0"/>
            <a:t>«Решаются за 24 часа»</a:t>
          </a:r>
        </a:p>
        <a:p>
          <a:r>
            <a:rPr lang="ru-RU" dirty="0" smtClean="0"/>
            <a:t>(3652,  76%)</a:t>
          </a:r>
          <a:endParaRPr lang="ru-RU" dirty="0"/>
        </a:p>
      </dgm:t>
    </dgm:pt>
    <dgm:pt modelId="{D3020E1F-B25E-40F9-A4D4-F9490668FFDC}" type="parTrans" cxnId="{CF1E0628-B64A-4018-A5DB-26E1146241B7}">
      <dgm:prSet/>
      <dgm:spPr/>
      <dgm:t>
        <a:bodyPr/>
        <a:lstStyle/>
        <a:p>
          <a:endParaRPr lang="ru-RU"/>
        </a:p>
      </dgm:t>
    </dgm:pt>
    <dgm:pt modelId="{1CC6C8F3-9DF0-4472-B9FC-AF88EBE058DB}" type="sibTrans" cxnId="{CF1E0628-B64A-4018-A5DB-26E1146241B7}">
      <dgm:prSet/>
      <dgm:spPr/>
      <dgm:t>
        <a:bodyPr/>
        <a:lstStyle/>
        <a:p>
          <a:endParaRPr lang="ru-RU"/>
        </a:p>
      </dgm:t>
    </dgm:pt>
    <dgm:pt modelId="{B2965AF4-2793-42B6-B46B-7075421BBC01}">
      <dgm:prSet/>
      <dgm:spPr/>
      <dgm:t>
        <a:bodyPr/>
        <a:lstStyle/>
        <a:p>
          <a:r>
            <a:rPr lang="ru-RU" dirty="0" smtClean="0"/>
            <a:t>Редко</a:t>
          </a:r>
        </a:p>
        <a:p>
          <a:r>
            <a:rPr lang="ru-RU" dirty="0" smtClean="0"/>
            <a:t>«до 5 запросов в неделю»</a:t>
          </a:r>
        </a:p>
        <a:p>
          <a:r>
            <a:rPr lang="ru-RU" dirty="0" smtClean="0"/>
            <a:t>(1070,  94%)</a:t>
          </a:r>
          <a:endParaRPr lang="ru-RU" dirty="0"/>
        </a:p>
      </dgm:t>
    </dgm:pt>
    <dgm:pt modelId="{E6D5C18E-53AB-4A03-9ABC-185408C310D8}" type="parTrans" cxnId="{93EDCC8C-1CAD-4182-8EEE-D07454C57951}">
      <dgm:prSet/>
      <dgm:spPr/>
      <dgm:t>
        <a:bodyPr/>
        <a:lstStyle/>
        <a:p>
          <a:endParaRPr lang="ru-RU"/>
        </a:p>
      </dgm:t>
    </dgm:pt>
    <dgm:pt modelId="{C4056117-B3E0-4072-AD44-432C36572022}" type="sibTrans" cxnId="{93EDCC8C-1CAD-4182-8EEE-D07454C57951}">
      <dgm:prSet/>
      <dgm:spPr/>
      <dgm:t>
        <a:bodyPr/>
        <a:lstStyle/>
        <a:p>
          <a:endParaRPr lang="ru-RU"/>
        </a:p>
      </dgm:t>
    </dgm:pt>
    <dgm:pt modelId="{C2B3143B-0143-45D5-8234-E34E77847091}">
      <dgm:prSet/>
      <dgm:spPr/>
      <dgm:t>
        <a:bodyPr/>
        <a:lstStyle/>
        <a:p>
          <a:r>
            <a:rPr lang="ru-RU" dirty="0" smtClean="0"/>
            <a:t>Часто</a:t>
          </a:r>
        </a:p>
        <a:p>
          <a:r>
            <a:rPr lang="ru-RU" dirty="0" smtClean="0"/>
            <a:t>«более 5 запросов в неделю»</a:t>
          </a:r>
        </a:p>
        <a:p>
          <a:r>
            <a:rPr lang="ru-RU" dirty="0" smtClean="0"/>
            <a:t>(69,  6%)</a:t>
          </a:r>
          <a:endParaRPr lang="ru-RU" dirty="0"/>
        </a:p>
      </dgm:t>
    </dgm:pt>
    <dgm:pt modelId="{A76A9980-A9CB-461D-A343-978846CE4F62}" type="parTrans" cxnId="{F8D8BCE3-0C20-40AE-98F2-E52DACE29897}">
      <dgm:prSet/>
      <dgm:spPr/>
      <dgm:t>
        <a:bodyPr/>
        <a:lstStyle/>
        <a:p>
          <a:endParaRPr lang="ru-RU"/>
        </a:p>
      </dgm:t>
    </dgm:pt>
    <dgm:pt modelId="{14256069-E0FA-47EB-8F32-526C8709FDFC}" type="sibTrans" cxnId="{F8D8BCE3-0C20-40AE-98F2-E52DACE29897}">
      <dgm:prSet/>
      <dgm:spPr/>
      <dgm:t>
        <a:bodyPr/>
        <a:lstStyle/>
        <a:p>
          <a:endParaRPr lang="ru-RU"/>
        </a:p>
      </dgm:t>
    </dgm:pt>
    <dgm:pt modelId="{985A9785-FEFB-4B69-8C2D-1CBEF0AD966C}">
      <dgm:prSet/>
      <dgm:spPr/>
      <dgm:t>
        <a:bodyPr/>
        <a:lstStyle/>
        <a:p>
          <a:r>
            <a:rPr lang="ru-RU" dirty="0" smtClean="0"/>
            <a:t>Редко</a:t>
          </a:r>
        </a:p>
        <a:p>
          <a:r>
            <a:rPr lang="ru-RU" dirty="0" smtClean="0"/>
            <a:t>«до 5 запросов в неделю»</a:t>
          </a:r>
        </a:p>
        <a:p>
          <a:r>
            <a:rPr lang="ru-RU" dirty="0" smtClean="0"/>
            <a:t>(3152</a:t>
          </a:r>
          <a:r>
            <a:rPr lang="ru-RU" b="0" i="0" u="none" dirty="0" smtClean="0"/>
            <a:t>,  88%</a:t>
          </a:r>
          <a:r>
            <a:rPr lang="ru-RU" dirty="0" smtClean="0"/>
            <a:t>)</a:t>
          </a:r>
          <a:endParaRPr lang="ru-RU" dirty="0"/>
        </a:p>
      </dgm:t>
    </dgm:pt>
    <dgm:pt modelId="{EE4B4756-ED4D-4C74-AC47-F03BD56CAC69}" type="parTrans" cxnId="{2A512383-3C1A-42E2-B927-63501FF34039}">
      <dgm:prSet/>
      <dgm:spPr/>
      <dgm:t>
        <a:bodyPr/>
        <a:lstStyle/>
        <a:p>
          <a:endParaRPr lang="ru-RU"/>
        </a:p>
      </dgm:t>
    </dgm:pt>
    <dgm:pt modelId="{44FD1BF5-EDBB-48A6-A59D-3D4D44E56D80}" type="sibTrans" cxnId="{2A512383-3C1A-42E2-B927-63501FF34039}">
      <dgm:prSet/>
      <dgm:spPr/>
      <dgm:t>
        <a:bodyPr/>
        <a:lstStyle/>
        <a:p>
          <a:endParaRPr lang="ru-RU"/>
        </a:p>
      </dgm:t>
    </dgm:pt>
    <dgm:pt modelId="{A4E80331-5023-4103-9E28-31051BBBD9EB}">
      <dgm:prSet/>
      <dgm:spPr/>
      <dgm:t>
        <a:bodyPr/>
        <a:lstStyle/>
        <a:p>
          <a:r>
            <a:rPr lang="ru-RU" dirty="0" smtClean="0"/>
            <a:t>Часто</a:t>
          </a:r>
        </a:p>
        <a:p>
          <a:r>
            <a:rPr lang="ru-RU" dirty="0" smtClean="0"/>
            <a:t>«более 5 запросов в неделю»</a:t>
          </a:r>
        </a:p>
        <a:p>
          <a:r>
            <a:rPr lang="ru-RU" dirty="0" smtClean="0"/>
            <a:t>(500, 12%)</a:t>
          </a:r>
          <a:endParaRPr lang="ru-RU" dirty="0"/>
        </a:p>
      </dgm:t>
    </dgm:pt>
    <dgm:pt modelId="{57008538-6932-4C2F-83A3-7DD235A9F4D4}" type="parTrans" cxnId="{6A733ADF-938D-4E81-A9F5-07A827D6E57E}">
      <dgm:prSet/>
      <dgm:spPr/>
      <dgm:t>
        <a:bodyPr/>
        <a:lstStyle/>
        <a:p>
          <a:endParaRPr lang="ru-RU"/>
        </a:p>
      </dgm:t>
    </dgm:pt>
    <dgm:pt modelId="{CD4638B8-FDC2-4987-8271-90EE938477BF}" type="sibTrans" cxnId="{6A733ADF-938D-4E81-A9F5-07A827D6E57E}">
      <dgm:prSet/>
      <dgm:spPr/>
      <dgm:t>
        <a:bodyPr/>
        <a:lstStyle/>
        <a:p>
          <a:endParaRPr lang="ru-RU"/>
        </a:p>
      </dgm:t>
    </dgm:pt>
    <dgm:pt modelId="{1712F623-2ADD-48FE-AB8E-8345861CDF08}" type="pres">
      <dgm:prSet presAssocID="{673D7E68-8639-415C-9BE5-CF62FE3EB45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B25889-8111-4B27-AFBA-A95ABD15E5B6}" type="pres">
      <dgm:prSet presAssocID="{F8D0424F-A793-4CB6-85AF-7B1EEF8CC5BD}" presName="root1" presStyleCnt="0"/>
      <dgm:spPr/>
      <dgm:t>
        <a:bodyPr/>
        <a:lstStyle/>
        <a:p>
          <a:endParaRPr lang="ru-RU"/>
        </a:p>
      </dgm:t>
    </dgm:pt>
    <dgm:pt modelId="{D9022882-DB06-4AC7-AC08-DF95D20F3F96}" type="pres">
      <dgm:prSet presAssocID="{F8D0424F-A793-4CB6-85AF-7B1EEF8CC5B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16546D-F385-4936-AB0F-C639A75AA2A9}" type="pres">
      <dgm:prSet presAssocID="{F8D0424F-A793-4CB6-85AF-7B1EEF8CC5BD}" presName="level2hierChild" presStyleCnt="0"/>
      <dgm:spPr/>
      <dgm:t>
        <a:bodyPr/>
        <a:lstStyle/>
        <a:p>
          <a:endParaRPr lang="ru-RU"/>
        </a:p>
      </dgm:t>
    </dgm:pt>
    <dgm:pt modelId="{144B8E4A-BD15-4955-A403-6414504CE626}" type="pres">
      <dgm:prSet presAssocID="{9279639C-C8AF-4813-8C03-00BB7015262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7CB02188-F6AB-467F-81B4-19D7A812F8B5}" type="pres">
      <dgm:prSet presAssocID="{9279639C-C8AF-4813-8C03-00BB7015262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4043C91-0E4D-40A8-83C6-7CFA85319AEA}" type="pres">
      <dgm:prSet presAssocID="{76098609-7B27-408E-9F00-EF4D801DD93A}" presName="root2" presStyleCnt="0"/>
      <dgm:spPr/>
      <dgm:t>
        <a:bodyPr/>
        <a:lstStyle/>
        <a:p>
          <a:endParaRPr lang="ru-RU"/>
        </a:p>
      </dgm:t>
    </dgm:pt>
    <dgm:pt modelId="{170F8C91-48F5-4B6E-90CE-A99BA61E0583}" type="pres">
      <dgm:prSet presAssocID="{76098609-7B27-408E-9F00-EF4D801DD93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F040F7-3D08-4444-941D-7E6AD1E87869}" type="pres">
      <dgm:prSet presAssocID="{76098609-7B27-408E-9F00-EF4D801DD93A}" presName="level3hierChild" presStyleCnt="0"/>
      <dgm:spPr/>
      <dgm:t>
        <a:bodyPr/>
        <a:lstStyle/>
        <a:p>
          <a:endParaRPr lang="ru-RU"/>
        </a:p>
      </dgm:t>
    </dgm:pt>
    <dgm:pt modelId="{1B787601-2529-48EB-8CB0-6BDD47D94D1D}" type="pres">
      <dgm:prSet presAssocID="{E6D5C18E-53AB-4A03-9ABC-185408C310D8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EBB1002E-1582-47CD-9EDB-D93D3E828826}" type="pres">
      <dgm:prSet presAssocID="{E6D5C18E-53AB-4A03-9ABC-185408C310D8}" presName="connTx" presStyleLbl="parChTrans1D3" presStyleIdx="0" presStyleCnt="4"/>
      <dgm:spPr/>
      <dgm:t>
        <a:bodyPr/>
        <a:lstStyle/>
        <a:p>
          <a:endParaRPr lang="ru-RU"/>
        </a:p>
      </dgm:t>
    </dgm:pt>
    <dgm:pt modelId="{9DF7F087-BC72-4F6D-9C6F-D2465C99327C}" type="pres">
      <dgm:prSet presAssocID="{B2965AF4-2793-42B6-B46B-7075421BBC01}" presName="root2" presStyleCnt="0"/>
      <dgm:spPr/>
      <dgm:t>
        <a:bodyPr/>
        <a:lstStyle/>
        <a:p>
          <a:endParaRPr lang="ru-RU"/>
        </a:p>
      </dgm:t>
    </dgm:pt>
    <dgm:pt modelId="{6F51921F-CC1A-4E61-A42F-48080A9A59F0}" type="pres">
      <dgm:prSet presAssocID="{B2965AF4-2793-42B6-B46B-7075421BBC0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B455F2-B4FA-4534-AB39-E115EC537499}" type="pres">
      <dgm:prSet presAssocID="{B2965AF4-2793-42B6-B46B-7075421BBC01}" presName="level3hierChild" presStyleCnt="0"/>
      <dgm:spPr/>
      <dgm:t>
        <a:bodyPr/>
        <a:lstStyle/>
        <a:p>
          <a:endParaRPr lang="ru-RU"/>
        </a:p>
      </dgm:t>
    </dgm:pt>
    <dgm:pt modelId="{4DF56D6E-EF19-481A-A05D-22DB4CBAE7C4}" type="pres">
      <dgm:prSet presAssocID="{A76A9980-A9CB-461D-A343-978846CE4F62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FB5CB1DF-6330-4E21-8105-CE9CC74BA7C1}" type="pres">
      <dgm:prSet presAssocID="{A76A9980-A9CB-461D-A343-978846CE4F62}" presName="connTx" presStyleLbl="parChTrans1D3" presStyleIdx="1" presStyleCnt="4"/>
      <dgm:spPr/>
      <dgm:t>
        <a:bodyPr/>
        <a:lstStyle/>
        <a:p>
          <a:endParaRPr lang="ru-RU"/>
        </a:p>
      </dgm:t>
    </dgm:pt>
    <dgm:pt modelId="{7932BDEB-F04B-488C-8490-1428681740B5}" type="pres">
      <dgm:prSet presAssocID="{C2B3143B-0143-45D5-8234-E34E77847091}" presName="root2" presStyleCnt="0"/>
      <dgm:spPr/>
      <dgm:t>
        <a:bodyPr/>
        <a:lstStyle/>
        <a:p>
          <a:endParaRPr lang="ru-RU"/>
        </a:p>
      </dgm:t>
    </dgm:pt>
    <dgm:pt modelId="{D3C329FD-C0CB-4B11-93FC-A305B2E6776B}" type="pres">
      <dgm:prSet presAssocID="{C2B3143B-0143-45D5-8234-E34E7784709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E5D676-D88E-426E-A7EB-48744AFDEFEC}" type="pres">
      <dgm:prSet presAssocID="{C2B3143B-0143-45D5-8234-E34E77847091}" presName="level3hierChild" presStyleCnt="0"/>
      <dgm:spPr/>
      <dgm:t>
        <a:bodyPr/>
        <a:lstStyle/>
        <a:p>
          <a:endParaRPr lang="ru-RU"/>
        </a:p>
      </dgm:t>
    </dgm:pt>
    <dgm:pt modelId="{91E6CFE8-01AF-4458-829F-BFAF775B9897}" type="pres">
      <dgm:prSet presAssocID="{D3020E1F-B25E-40F9-A4D4-F9490668FFD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7ED840B-E4CD-426C-8C7E-B9629F53D82A}" type="pres">
      <dgm:prSet presAssocID="{D3020E1F-B25E-40F9-A4D4-F9490668FFD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BF2E960C-FE5F-43F4-ADC9-C241BBB52472}" type="pres">
      <dgm:prSet presAssocID="{05E47788-0803-4D7A-9987-0AF06E703BA1}" presName="root2" presStyleCnt="0"/>
      <dgm:spPr/>
      <dgm:t>
        <a:bodyPr/>
        <a:lstStyle/>
        <a:p>
          <a:endParaRPr lang="ru-RU"/>
        </a:p>
      </dgm:t>
    </dgm:pt>
    <dgm:pt modelId="{A7AAFEF6-4B28-4082-8EBF-88A421A9699D}" type="pres">
      <dgm:prSet presAssocID="{05E47788-0803-4D7A-9987-0AF06E703BA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F1F88B-5366-487B-8E68-F9FA3C594A79}" type="pres">
      <dgm:prSet presAssocID="{05E47788-0803-4D7A-9987-0AF06E703BA1}" presName="level3hierChild" presStyleCnt="0"/>
      <dgm:spPr/>
      <dgm:t>
        <a:bodyPr/>
        <a:lstStyle/>
        <a:p>
          <a:endParaRPr lang="ru-RU"/>
        </a:p>
      </dgm:t>
    </dgm:pt>
    <dgm:pt modelId="{C47054A6-2D32-4926-B216-443CF5B7E2E8}" type="pres">
      <dgm:prSet presAssocID="{EE4B4756-ED4D-4C74-AC47-F03BD56CAC69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69503713-8462-49D9-94A5-578C3B9C390C}" type="pres">
      <dgm:prSet presAssocID="{EE4B4756-ED4D-4C74-AC47-F03BD56CAC69}" presName="connTx" presStyleLbl="parChTrans1D3" presStyleIdx="2" presStyleCnt="4"/>
      <dgm:spPr/>
      <dgm:t>
        <a:bodyPr/>
        <a:lstStyle/>
        <a:p>
          <a:endParaRPr lang="ru-RU"/>
        </a:p>
      </dgm:t>
    </dgm:pt>
    <dgm:pt modelId="{AEDA3980-485C-4548-B304-815FEC33736B}" type="pres">
      <dgm:prSet presAssocID="{985A9785-FEFB-4B69-8C2D-1CBEF0AD966C}" presName="root2" presStyleCnt="0"/>
      <dgm:spPr/>
      <dgm:t>
        <a:bodyPr/>
        <a:lstStyle/>
        <a:p>
          <a:endParaRPr lang="ru-RU"/>
        </a:p>
      </dgm:t>
    </dgm:pt>
    <dgm:pt modelId="{EE2FA150-A2CA-4EDB-B73D-00AFAC6A1A06}" type="pres">
      <dgm:prSet presAssocID="{985A9785-FEFB-4B69-8C2D-1CBEF0AD966C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94258A-0FBE-435E-95AA-30BC1987E292}" type="pres">
      <dgm:prSet presAssocID="{985A9785-FEFB-4B69-8C2D-1CBEF0AD966C}" presName="level3hierChild" presStyleCnt="0"/>
      <dgm:spPr/>
      <dgm:t>
        <a:bodyPr/>
        <a:lstStyle/>
        <a:p>
          <a:endParaRPr lang="ru-RU"/>
        </a:p>
      </dgm:t>
    </dgm:pt>
    <dgm:pt modelId="{E4B113B8-4E18-4397-B941-F49CAABF8B19}" type="pres">
      <dgm:prSet presAssocID="{57008538-6932-4C2F-83A3-7DD235A9F4D4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2F83899D-D0F3-4947-A900-23657D77AFA2}" type="pres">
      <dgm:prSet presAssocID="{57008538-6932-4C2F-83A3-7DD235A9F4D4}" presName="connTx" presStyleLbl="parChTrans1D3" presStyleIdx="3" presStyleCnt="4"/>
      <dgm:spPr/>
      <dgm:t>
        <a:bodyPr/>
        <a:lstStyle/>
        <a:p>
          <a:endParaRPr lang="ru-RU"/>
        </a:p>
      </dgm:t>
    </dgm:pt>
    <dgm:pt modelId="{D275310C-D159-467C-8B3A-E1A23550DDBC}" type="pres">
      <dgm:prSet presAssocID="{A4E80331-5023-4103-9E28-31051BBBD9EB}" presName="root2" presStyleCnt="0"/>
      <dgm:spPr/>
      <dgm:t>
        <a:bodyPr/>
        <a:lstStyle/>
        <a:p>
          <a:endParaRPr lang="ru-RU"/>
        </a:p>
      </dgm:t>
    </dgm:pt>
    <dgm:pt modelId="{748E1E37-7D22-45FE-87DA-18B0A803FB3A}" type="pres">
      <dgm:prSet presAssocID="{A4E80331-5023-4103-9E28-31051BBBD9E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AB3A40-A5E5-41DC-98B5-D8B26105D130}" type="pres">
      <dgm:prSet presAssocID="{A4E80331-5023-4103-9E28-31051BBBD9EB}" presName="level3hierChild" presStyleCnt="0"/>
      <dgm:spPr/>
      <dgm:t>
        <a:bodyPr/>
        <a:lstStyle/>
        <a:p>
          <a:endParaRPr lang="ru-RU"/>
        </a:p>
      </dgm:t>
    </dgm:pt>
  </dgm:ptLst>
  <dgm:cxnLst>
    <dgm:cxn modelId="{4AC982FF-F0CC-4FCB-ABBD-BB6804530BB8}" srcId="{F8D0424F-A793-4CB6-85AF-7B1EEF8CC5BD}" destId="{76098609-7B27-408E-9F00-EF4D801DD93A}" srcOrd="0" destOrd="0" parTransId="{9279639C-C8AF-4813-8C03-00BB70152627}" sibTransId="{AA276F45-66B2-4261-93E1-5D9F41643616}"/>
    <dgm:cxn modelId="{C2E5666A-B581-46EC-BF16-91D90891C8A0}" type="presOf" srcId="{57008538-6932-4C2F-83A3-7DD235A9F4D4}" destId="{E4B113B8-4E18-4397-B941-F49CAABF8B19}" srcOrd="0" destOrd="0" presId="urn:microsoft.com/office/officeart/2005/8/layout/hierarchy2"/>
    <dgm:cxn modelId="{69DAFE26-24F3-4EDC-9798-DCFA5F4D3B83}" srcId="{673D7E68-8639-415C-9BE5-CF62FE3EB45A}" destId="{F8D0424F-A793-4CB6-85AF-7B1EEF8CC5BD}" srcOrd="0" destOrd="0" parTransId="{74EAEA1E-3854-40BE-95D7-28BD118AC580}" sibTransId="{0E78789A-21F5-4B96-9E85-8B2F98552956}"/>
    <dgm:cxn modelId="{F8D8BCE3-0C20-40AE-98F2-E52DACE29897}" srcId="{76098609-7B27-408E-9F00-EF4D801DD93A}" destId="{C2B3143B-0143-45D5-8234-E34E77847091}" srcOrd="1" destOrd="0" parTransId="{A76A9980-A9CB-461D-A343-978846CE4F62}" sibTransId="{14256069-E0FA-47EB-8F32-526C8709FDFC}"/>
    <dgm:cxn modelId="{2A512383-3C1A-42E2-B927-63501FF34039}" srcId="{05E47788-0803-4D7A-9987-0AF06E703BA1}" destId="{985A9785-FEFB-4B69-8C2D-1CBEF0AD966C}" srcOrd="0" destOrd="0" parTransId="{EE4B4756-ED4D-4C74-AC47-F03BD56CAC69}" sibTransId="{44FD1BF5-EDBB-48A6-A59D-3D4D44E56D80}"/>
    <dgm:cxn modelId="{3418BA9A-2C15-4087-9ACE-39F78B76F7DD}" type="presOf" srcId="{985A9785-FEFB-4B69-8C2D-1CBEF0AD966C}" destId="{EE2FA150-A2CA-4EDB-B73D-00AFAC6A1A06}" srcOrd="0" destOrd="0" presId="urn:microsoft.com/office/officeart/2005/8/layout/hierarchy2"/>
    <dgm:cxn modelId="{E3FEFCB9-CBE6-4BEC-B9A8-8BBDF4FCDEBF}" type="presOf" srcId="{57008538-6932-4C2F-83A3-7DD235A9F4D4}" destId="{2F83899D-D0F3-4947-A900-23657D77AFA2}" srcOrd="1" destOrd="0" presId="urn:microsoft.com/office/officeart/2005/8/layout/hierarchy2"/>
    <dgm:cxn modelId="{86EEE137-FB29-4C15-8802-7EE0A7B46400}" type="presOf" srcId="{673D7E68-8639-415C-9BE5-CF62FE3EB45A}" destId="{1712F623-2ADD-48FE-AB8E-8345861CDF08}" srcOrd="0" destOrd="0" presId="urn:microsoft.com/office/officeart/2005/8/layout/hierarchy2"/>
    <dgm:cxn modelId="{264BFC30-F95E-422D-82B7-4BA00D7C59DC}" type="presOf" srcId="{A4E80331-5023-4103-9E28-31051BBBD9EB}" destId="{748E1E37-7D22-45FE-87DA-18B0A803FB3A}" srcOrd="0" destOrd="0" presId="urn:microsoft.com/office/officeart/2005/8/layout/hierarchy2"/>
    <dgm:cxn modelId="{336E2E65-CEB5-4A5E-BD92-648CB9FD7092}" type="presOf" srcId="{9279639C-C8AF-4813-8C03-00BB70152627}" destId="{7CB02188-F6AB-467F-81B4-19D7A812F8B5}" srcOrd="1" destOrd="0" presId="urn:microsoft.com/office/officeart/2005/8/layout/hierarchy2"/>
    <dgm:cxn modelId="{DCEBF472-5B44-4A81-B7EC-F90AFA89CF2E}" type="presOf" srcId="{E6D5C18E-53AB-4A03-9ABC-185408C310D8}" destId="{EBB1002E-1582-47CD-9EDB-D93D3E828826}" srcOrd="1" destOrd="0" presId="urn:microsoft.com/office/officeart/2005/8/layout/hierarchy2"/>
    <dgm:cxn modelId="{B91EFC6D-DEE2-4883-AA6C-EC408ABE1CA7}" type="presOf" srcId="{05E47788-0803-4D7A-9987-0AF06E703BA1}" destId="{A7AAFEF6-4B28-4082-8EBF-88A421A9699D}" srcOrd="0" destOrd="0" presId="urn:microsoft.com/office/officeart/2005/8/layout/hierarchy2"/>
    <dgm:cxn modelId="{18FACCBA-C164-4F82-BB6F-0AF5D4E139BE}" type="presOf" srcId="{D3020E1F-B25E-40F9-A4D4-F9490668FFDC}" destId="{37ED840B-E4CD-426C-8C7E-B9629F53D82A}" srcOrd="1" destOrd="0" presId="urn:microsoft.com/office/officeart/2005/8/layout/hierarchy2"/>
    <dgm:cxn modelId="{93EDCC8C-1CAD-4182-8EEE-D07454C57951}" srcId="{76098609-7B27-408E-9F00-EF4D801DD93A}" destId="{B2965AF4-2793-42B6-B46B-7075421BBC01}" srcOrd="0" destOrd="0" parTransId="{E6D5C18E-53AB-4A03-9ABC-185408C310D8}" sibTransId="{C4056117-B3E0-4072-AD44-432C36572022}"/>
    <dgm:cxn modelId="{072DA63D-ED01-4D2D-9E7D-A5915ADCC95F}" type="presOf" srcId="{76098609-7B27-408E-9F00-EF4D801DD93A}" destId="{170F8C91-48F5-4B6E-90CE-A99BA61E0583}" srcOrd="0" destOrd="0" presId="urn:microsoft.com/office/officeart/2005/8/layout/hierarchy2"/>
    <dgm:cxn modelId="{ACE04ECD-78A3-4209-B091-C7D9C7AD2C6D}" type="presOf" srcId="{EE4B4756-ED4D-4C74-AC47-F03BD56CAC69}" destId="{C47054A6-2D32-4926-B216-443CF5B7E2E8}" srcOrd="0" destOrd="0" presId="urn:microsoft.com/office/officeart/2005/8/layout/hierarchy2"/>
    <dgm:cxn modelId="{6C2726C5-8AD5-48F4-AF34-6712CD0A620E}" type="presOf" srcId="{A76A9980-A9CB-461D-A343-978846CE4F62}" destId="{4DF56D6E-EF19-481A-A05D-22DB4CBAE7C4}" srcOrd="0" destOrd="0" presId="urn:microsoft.com/office/officeart/2005/8/layout/hierarchy2"/>
    <dgm:cxn modelId="{796A3D24-F8DB-4194-A3D1-55E18F5B6F1E}" type="presOf" srcId="{EE4B4756-ED4D-4C74-AC47-F03BD56CAC69}" destId="{69503713-8462-49D9-94A5-578C3B9C390C}" srcOrd="1" destOrd="0" presId="urn:microsoft.com/office/officeart/2005/8/layout/hierarchy2"/>
    <dgm:cxn modelId="{B604A917-AF59-4500-8EF8-675FB062257A}" type="presOf" srcId="{C2B3143B-0143-45D5-8234-E34E77847091}" destId="{D3C329FD-C0CB-4B11-93FC-A305B2E6776B}" srcOrd="0" destOrd="0" presId="urn:microsoft.com/office/officeart/2005/8/layout/hierarchy2"/>
    <dgm:cxn modelId="{24A098B9-114B-4927-B5B5-BEDBB49A0F54}" type="presOf" srcId="{B2965AF4-2793-42B6-B46B-7075421BBC01}" destId="{6F51921F-CC1A-4E61-A42F-48080A9A59F0}" srcOrd="0" destOrd="0" presId="urn:microsoft.com/office/officeart/2005/8/layout/hierarchy2"/>
    <dgm:cxn modelId="{63EA02AD-9641-488D-8A54-116A6DC4DAA3}" type="presOf" srcId="{F8D0424F-A793-4CB6-85AF-7B1EEF8CC5BD}" destId="{D9022882-DB06-4AC7-AC08-DF95D20F3F96}" srcOrd="0" destOrd="0" presId="urn:microsoft.com/office/officeart/2005/8/layout/hierarchy2"/>
    <dgm:cxn modelId="{307DCD19-0708-476B-9D46-A462F13090DA}" type="presOf" srcId="{A76A9980-A9CB-461D-A343-978846CE4F62}" destId="{FB5CB1DF-6330-4E21-8105-CE9CC74BA7C1}" srcOrd="1" destOrd="0" presId="urn:microsoft.com/office/officeart/2005/8/layout/hierarchy2"/>
    <dgm:cxn modelId="{FF3076F6-A8C4-481B-97C2-8C6CBE55870A}" type="presOf" srcId="{D3020E1F-B25E-40F9-A4D4-F9490668FFDC}" destId="{91E6CFE8-01AF-4458-829F-BFAF775B9897}" srcOrd="0" destOrd="0" presId="urn:microsoft.com/office/officeart/2005/8/layout/hierarchy2"/>
    <dgm:cxn modelId="{16275CF9-BE49-41E3-A3FC-FB4EEE556273}" type="presOf" srcId="{E6D5C18E-53AB-4A03-9ABC-185408C310D8}" destId="{1B787601-2529-48EB-8CB0-6BDD47D94D1D}" srcOrd="0" destOrd="0" presId="urn:microsoft.com/office/officeart/2005/8/layout/hierarchy2"/>
    <dgm:cxn modelId="{CF1E0628-B64A-4018-A5DB-26E1146241B7}" srcId="{F8D0424F-A793-4CB6-85AF-7B1EEF8CC5BD}" destId="{05E47788-0803-4D7A-9987-0AF06E703BA1}" srcOrd="1" destOrd="0" parTransId="{D3020E1F-B25E-40F9-A4D4-F9490668FFDC}" sibTransId="{1CC6C8F3-9DF0-4472-B9FC-AF88EBE058DB}"/>
    <dgm:cxn modelId="{9A6CD41D-FFFF-44EA-877A-9CBEC0DDE392}" type="presOf" srcId="{9279639C-C8AF-4813-8C03-00BB70152627}" destId="{144B8E4A-BD15-4955-A403-6414504CE626}" srcOrd="0" destOrd="0" presId="urn:microsoft.com/office/officeart/2005/8/layout/hierarchy2"/>
    <dgm:cxn modelId="{6A733ADF-938D-4E81-A9F5-07A827D6E57E}" srcId="{05E47788-0803-4D7A-9987-0AF06E703BA1}" destId="{A4E80331-5023-4103-9E28-31051BBBD9EB}" srcOrd="1" destOrd="0" parTransId="{57008538-6932-4C2F-83A3-7DD235A9F4D4}" sibTransId="{CD4638B8-FDC2-4987-8271-90EE938477BF}"/>
    <dgm:cxn modelId="{463F4D29-F084-4808-849A-A380BEDAA92D}" type="presParOf" srcId="{1712F623-2ADD-48FE-AB8E-8345861CDF08}" destId="{CCB25889-8111-4B27-AFBA-A95ABD15E5B6}" srcOrd="0" destOrd="0" presId="urn:microsoft.com/office/officeart/2005/8/layout/hierarchy2"/>
    <dgm:cxn modelId="{C5B786DA-ECC2-4C9F-AFF4-D169400ACA68}" type="presParOf" srcId="{CCB25889-8111-4B27-AFBA-A95ABD15E5B6}" destId="{D9022882-DB06-4AC7-AC08-DF95D20F3F96}" srcOrd="0" destOrd="0" presId="urn:microsoft.com/office/officeart/2005/8/layout/hierarchy2"/>
    <dgm:cxn modelId="{834D633C-0804-407A-96C3-8C9846801410}" type="presParOf" srcId="{CCB25889-8111-4B27-AFBA-A95ABD15E5B6}" destId="{D916546D-F385-4936-AB0F-C639A75AA2A9}" srcOrd="1" destOrd="0" presId="urn:microsoft.com/office/officeart/2005/8/layout/hierarchy2"/>
    <dgm:cxn modelId="{EA5A45F2-4402-4017-8569-CDE39A306BBF}" type="presParOf" srcId="{D916546D-F385-4936-AB0F-C639A75AA2A9}" destId="{144B8E4A-BD15-4955-A403-6414504CE626}" srcOrd="0" destOrd="0" presId="urn:microsoft.com/office/officeart/2005/8/layout/hierarchy2"/>
    <dgm:cxn modelId="{C1533812-4706-4820-9080-EB2074AAF53D}" type="presParOf" srcId="{144B8E4A-BD15-4955-A403-6414504CE626}" destId="{7CB02188-F6AB-467F-81B4-19D7A812F8B5}" srcOrd="0" destOrd="0" presId="urn:microsoft.com/office/officeart/2005/8/layout/hierarchy2"/>
    <dgm:cxn modelId="{FEB16E48-17BD-4EDF-BF78-4D6DA4B5FC1B}" type="presParOf" srcId="{D916546D-F385-4936-AB0F-C639A75AA2A9}" destId="{24043C91-0E4D-40A8-83C6-7CFA85319AEA}" srcOrd="1" destOrd="0" presId="urn:microsoft.com/office/officeart/2005/8/layout/hierarchy2"/>
    <dgm:cxn modelId="{85A2ADF6-599C-48DA-87A8-661580C71D6F}" type="presParOf" srcId="{24043C91-0E4D-40A8-83C6-7CFA85319AEA}" destId="{170F8C91-48F5-4B6E-90CE-A99BA61E0583}" srcOrd="0" destOrd="0" presId="urn:microsoft.com/office/officeart/2005/8/layout/hierarchy2"/>
    <dgm:cxn modelId="{9EB262D3-6985-4590-9A3D-2A4D7A308091}" type="presParOf" srcId="{24043C91-0E4D-40A8-83C6-7CFA85319AEA}" destId="{1EF040F7-3D08-4444-941D-7E6AD1E87869}" srcOrd="1" destOrd="0" presId="urn:microsoft.com/office/officeart/2005/8/layout/hierarchy2"/>
    <dgm:cxn modelId="{C289720D-74A0-4CD3-9A21-5E1BED1CA9BF}" type="presParOf" srcId="{1EF040F7-3D08-4444-941D-7E6AD1E87869}" destId="{1B787601-2529-48EB-8CB0-6BDD47D94D1D}" srcOrd="0" destOrd="0" presId="urn:microsoft.com/office/officeart/2005/8/layout/hierarchy2"/>
    <dgm:cxn modelId="{A9D131EA-5411-4DF1-8E49-92D35652577F}" type="presParOf" srcId="{1B787601-2529-48EB-8CB0-6BDD47D94D1D}" destId="{EBB1002E-1582-47CD-9EDB-D93D3E828826}" srcOrd="0" destOrd="0" presId="urn:microsoft.com/office/officeart/2005/8/layout/hierarchy2"/>
    <dgm:cxn modelId="{83B618C0-64AF-4818-8284-69D3E9158023}" type="presParOf" srcId="{1EF040F7-3D08-4444-941D-7E6AD1E87869}" destId="{9DF7F087-BC72-4F6D-9C6F-D2465C99327C}" srcOrd="1" destOrd="0" presId="urn:microsoft.com/office/officeart/2005/8/layout/hierarchy2"/>
    <dgm:cxn modelId="{9397686C-1464-426D-8F81-04B9E652238C}" type="presParOf" srcId="{9DF7F087-BC72-4F6D-9C6F-D2465C99327C}" destId="{6F51921F-CC1A-4E61-A42F-48080A9A59F0}" srcOrd="0" destOrd="0" presId="urn:microsoft.com/office/officeart/2005/8/layout/hierarchy2"/>
    <dgm:cxn modelId="{56EB7DFE-3D13-46F8-A3D9-795F0AF0D15B}" type="presParOf" srcId="{9DF7F087-BC72-4F6D-9C6F-D2465C99327C}" destId="{A6B455F2-B4FA-4534-AB39-E115EC537499}" srcOrd="1" destOrd="0" presId="urn:microsoft.com/office/officeart/2005/8/layout/hierarchy2"/>
    <dgm:cxn modelId="{7816DD20-A78B-4D53-80AF-CA87B8064889}" type="presParOf" srcId="{1EF040F7-3D08-4444-941D-7E6AD1E87869}" destId="{4DF56D6E-EF19-481A-A05D-22DB4CBAE7C4}" srcOrd="2" destOrd="0" presId="urn:microsoft.com/office/officeart/2005/8/layout/hierarchy2"/>
    <dgm:cxn modelId="{16303C75-7BF4-42D6-A1A7-ADC8FAF09571}" type="presParOf" srcId="{4DF56D6E-EF19-481A-A05D-22DB4CBAE7C4}" destId="{FB5CB1DF-6330-4E21-8105-CE9CC74BA7C1}" srcOrd="0" destOrd="0" presId="urn:microsoft.com/office/officeart/2005/8/layout/hierarchy2"/>
    <dgm:cxn modelId="{3BB1A27B-6470-4E4F-AA52-2830C12E042F}" type="presParOf" srcId="{1EF040F7-3D08-4444-941D-7E6AD1E87869}" destId="{7932BDEB-F04B-488C-8490-1428681740B5}" srcOrd="3" destOrd="0" presId="urn:microsoft.com/office/officeart/2005/8/layout/hierarchy2"/>
    <dgm:cxn modelId="{41DBA94F-8315-4EB4-A1F9-241A318F2F1D}" type="presParOf" srcId="{7932BDEB-F04B-488C-8490-1428681740B5}" destId="{D3C329FD-C0CB-4B11-93FC-A305B2E6776B}" srcOrd="0" destOrd="0" presId="urn:microsoft.com/office/officeart/2005/8/layout/hierarchy2"/>
    <dgm:cxn modelId="{38B478FF-6EAF-4DF3-828C-C062030B7DA6}" type="presParOf" srcId="{7932BDEB-F04B-488C-8490-1428681740B5}" destId="{B1E5D676-D88E-426E-A7EB-48744AFDEFEC}" srcOrd="1" destOrd="0" presId="urn:microsoft.com/office/officeart/2005/8/layout/hierarchy2"/>
    <dgm:cxn modelId="{DDC18A1C-5380-4706-BDFE-FDDE42F48096}" type="presParOf" srcId="{D916546D-F385-4936-AB0F-C639A75AA2A9}" destId="{91E6CFE8-01AF-4458-829F-BFAF775B9897}" srcOrd="2" destOrd="0" presId="urn:microsoft.com/office/officeart/2005/8/layout/hierarchy2"/>
    <dgm:cxn modelId="{596E1034-5CE4-41BB-8F07-169F39F379F8}" type="presParOf" srcId="{91E6CFE8-01AF-4458-829F-BFAF775B9897}" destId="{37ED840B-E4CD-426C-8C7E-B9629F53D82A}" srcOrd="0" destOrd="0" presId="urn:microsoft.com/office/officeart/2005/8/layout/hierarchy2"/>
    <dgm:cxn modelId="{7628AC17-9070-4FC1-9BE1-497E06A63022}" type="presParOf" srcId="{D916546D-F385-4936-AB0F-C639A75AA2A9}" destId="{BF2E960C-FE5F-43F4-ADC9-C241BBB52472}" srcOrd="3" destOrd="0" presId="urn:microsoft.com/office/officeart/2005/8/layout/hierarchy2"/>
    <dgm:cxn modelId="{07921199-99B1-4296-AC8D-3D60FFA4A154}" type="presParOf" srcId="{BF2E960C-FE5F-43F4-ADC9-C241BBB52472}" destId="{A7AAFEF6-4B28-4082-8EBF-88A421A9699D}" srcOrd="0" destOrd="0" presId="urn:microsoft.com/office/officeart/2005/8/layout/hierarchy2"/>
    <dgm:cxn modelId="{7B9D01F2-FFC8-4E89-AF4C-DDCA1879E075}" type="presParOf" srcId="{BF2E960C-FE5F-43F4-ADC9-C241BBB52472}" destId="{7BF1F88B-5366-487B-8E68-F9FA3C594A79}" srcOrd="1" destOrd="0" presId="urn:microsoft.com/office/officeart/2005/8/layout/hierarchy2"/>
    <dgm:cxn modelId="{1E741EC5-C74F-48DC-B610-C94B0C63546C}" type="presParOf" srcId="{7BF1F88B-5366-487B-8E68-F9FA3C594A79}" destId="{C47054A6-2D32-4926-B216-443CF5B7E2E8}" srcOrd="0" destOrd="0" presId="urn:microsoft.com/office/officeart/2005/8/layout/hierarchy2"/>
    <dgm:cxn modelId="{615AB7F4-F258-4E37-A17D-A1AF757AFCA4}" type="presParOf" srcId="{C47054A6-2D32-4926-B216-443CF5B7E2E8}" destId="{69503713-8462-49D9-94A5-578C3B9C390C}" srcOrd="0" destOrd="0" presId="urn:microsoft.com/office/officeart/2005/8/layout/hierarchy2"/>
    <dgm:cxn modelId="{7626A2CA-7B01-487D-910D-87A7213B3F00}" type="presParOf" srcId="{7BF1F88B-5366-487B-8E68-F9FA3C594A79}" destId="{AEDA3980-485C-4548-B304-815FEC33736B}" srcOrd="1" destOrd="0" presId="urn:microsoft.com/office/officeart/2005/8/layout/hierarchy2"/>
    <dgm:cxn modelId="{178F7DF5-03E0-4785-B092-8884278CB042}" type="presParOf" srcId="{AEDA3980-485C-4548-B304-815FEC33736B}" destId="{EE2FA150-A2CA-4EDB-B73D-00AFAC6A1A06}" srcOrd="0" destOrd="0" presId="urn:microsoft.com/office/officeart/2005/8/layout/hierarchy2"/>
    <dgm:cxn modelId="{FB848BA0-B217-4278-81A9-4C91CB4FA4E0}" type="presParOf" srcId="{AEDA3980-485C-4548-B304-815FEC33736B}" destId="{A094258A-0FBE-435E-95AA-30BC1987E292}" srcOrd="1" destOrd="0" presId="urn:microsoft.com/office/officeart/2005/8/layout/hierarchy2"/>
    <dgm:cxn modelId="{B119D52B-BB7B-4F9D-B6C8-2FA05AD4FDAF}" type="presParOf" srcId="{7BF1F88B-5366-487B-8E68-F9FA3C594A79}" destId="{E4B113B8-4E18-4397-B941-F49CAABF8B19}" srcOrd="2" destOrd="0" presId="urn:microsoft.com/office/officeart/2005/8/layout/hierarchy2"/>
    <dgm:cxn modelId="{582F3697-277E-454C-B582-E15590A0EA49}" type="presParOf" srcId="{E4B113B8-4E18-4397-B941-F49CAABF8B19}" destId="{2F83899D-D0F3-4947-A900-23657D77AFA2}" srcOrd="0" destOrd="0" presId="urn:microsoft.com/office/officeart/2005/8/layout/hierarchy2"/>
    <dgm:cxn modelId="{1842D015-CF35-4956-AD5F-9FFE4E0F01F2}" type="presParOf" srcId="{7BF1F88B-5366-487B-8E68-F9FA3C594A79}" destId="{D275310C-D159-467C-8B3A-E1A23550DDBC}" srcOrd="3" destOrd="0" presId="urn:microsoft.com/office/officeart/2005/8/layout/hierarchy2"/>
    <dgm:cxn modelId="{3FF765F6-F4A9-446E-87E6-384580A6CE07}" type="presParOf" srcId="{D275310C-D159-467C-8B3A-E1A23550DDBC}" destId="{748E1E37-7D22-45FE-87DA-18B0A803FB3A}" srcOrd="0" destOrd="0" presId="urn:microsoft.com/office/officeart/2005/8/layout/hierarchy2"/>
    <dgm:cxn modelId="{C36A00E2-4F90-48B5-8517-D5730FC536E5}" type="presParOf" srcId="{D275310C-D159-467C-8B3A-E1A23550DDBC}" destId="{B8AB3A40-A5E5-41DC-98B5-D8B26105D130}" srcOrd="1" destOrd="0" presId="urn:microsoft.com/office/officeart/2005/8/layout/hierarchy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542A568-5911-4C1E-A57D-2D9EBBF0ADF3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33BAF7A-8E7D-45D7-BAB2-C399F6D044F7}">
      <dgm:prSet phldrT="[Текст]"/>
      <dgm:spPr/>
      <dgm:t>
        <a:bodyPr/>
        <a:lstStyle/>
        <a:p>
          <a:r>
            <a:rPr lang="ru-RU" dirty="0" smtClean="0"/>
            <a:t>Легко-частые</a:t>
          </a:r>
        </a:p>
        <a:p>
          <a:r>
            <a:rPr lang="ru-RU" dirty="0" smtClean="0"/>
            <a:t>(529)</a:t>
          </a:r>
          <a:endParaRPr lang="ru-RU" dirty="0"/>
        </a:p>
      </dgm:t>
    </dgm:pt>
    <dgm:pt modelId="{0D468E05-8BB0-46E9-A4EB-C9E85C8CC6E7}" type="parTrans" cxnId="{4AD0D569-9A47-41E9-8FC5-D76B558AC5CB}">
      <dgm:prSet/>
      <dgm:spPr/>
      <dgm:t>
        <a:bodyPr/>
        <a:lstStyle/>
        <a:p>
          <a:endParaRPr lang="ru-RU"/>
        </a:p>
      </dgm:t>
    </dgm:pt>
    <dgm:pt modelId="{944C53D1-2638-4F90-97A4-AD7E2767B528}" type="sibTrans" cxnId="{4AD0D569-9A47-41E9-8FC5-D76B558AC5CB}">
      <dgm:prSet/>
      <dgm:spPr/>
      <dgm:t>
        <a:bodyPr/>
        <a:lstStyle/>
        <a:p>
          <a:endParaRPr lang="ru-RU"/>
        </a:p>
      </dgm:t>
    </dgm:pt>
    <dgm:pt modelId="{0DEA9C20-AF5C-45C9-A156-C04838AE9E1A}">
      <dgm:prSet phldrT="[Текст]"/>
      <dgm:spPr/>
      <dgm:t>
        <a:bodyPr/>
        <a:lstStyle/>
        <a:p>
          <a:r>
            <a:rPr lang="ru-RU" dirty="0" smtClean="0"/>
            <a:t>Сложно-частые </a:t>
          </a:r>
        </a:p>
        <a:p>
          <a:r>
            <a:rPr lang="ru-RU" dirty="0" smtClean="0"/>
            <a:t>(6)</a:t>
          </a:r>
          <a:endParaRPr lang="ru-RU" dirty="0"/>
        </a:p>
      </dgm:t>
    </dgm:pt>
    <dgm:pt modelId="{16257BAF-2481-4F72-A192-B7D2B6F7214C}" type="parTrans" cxnId="{8DA0B274-67B0-4C2D-9DD4-021E4A0D270A}">
      <dgm:prSet/>
      <dgm:spPr/>
      <dgm:t>
        <a:bodyPr/>
        <a:lstStyle/>
        <a:p>
          <a:endParaRPr lang="ru-RU"/>
        </a:p>
      </dgm:t>
    </dgm:pt>
    <dgm:pt modelId="{D13FF236-A78D-4048-BAD9-67B3D94ABAC1}" type="sibTrans" cxnId="{8DA0B274-67B0-4C2D-9DD4-021E4A0D270A}">
      <dgm:prSet/>
      <dgm:spPr/>
      <dgm:t>
        <a:bodyPr/>
        <a:lstStyle/>
        <a:p>
          <a:endParaRPr lang="ru-RU"/>
        </a:p>
      </dgm:t>
    </dgm:pt>
    <dgm:pt modelId="{8B1DE8EC-A05D-4704-926F-6B6EBA897A2E}">
      <dgm:prSet phldrT="[Текст]"/>
      <dgm:spPr/>
      <dgm:t>
        <a:bodyPr/>
        <a:lstStyle/>
        <a:p>
          <a:r>
            <a:rPr lang="ru-RU" dirty="0" smtClean="0"/>
            <a:t>Легко-редкие</a:t>
          </a:r>
        </a:p>
        <a:p>
          <a:r>
            <a:rPr lang="ru-RU" dirty="0" smtClean="0"/>
            <a:t>(38)</a:t>
          </a:r>
          <a:endParaRPr lang="ru-RU" dirty="0"/>
        </a:p>
      </dgm:t>
    </dgm:pt>
    <dgm:pt modelId="{3E25E423-17E6-45E8-8C41-163F5F85B063}" type="parTrans" cxnId="{EB069CC0-091A-4D97-B037-324E466A5DBC}">
      <dgm:prSet/>
      <dgm:spPr/>
      <dgm:t>
        <a:bodyPr/>
        <a:lstStyle/>
        <a:p>
          <a:endParaRPr lang="ru-RU"/>
        </a:p>
      </dgm:t>
    </dgm:pt>
    <dgm:pt modelId="{A2F60FB6-4D97-473A-BCA1-BC183E2F8649}" type="sibTrans" cxnId="{EB069CC0-091A-4D97-B037-324E466A5DBC}">
      <dgm:prSet/>
      <dgm:spPr/>
      <dgm:t>
        <a:bodyPr/>
        <a:lstStyle/>
        <a:p>
          <a:endParaRPr lang="ru-RU"/>
        </a:p>
      </dgm:t>
    </dgm:pt>
    <dgm:pt modelId="{F4107EB9-9BD7-4498-AEA8-BAD9E7CB3758}">
      <dgm:prSet phldrT="[Текст]"/>
      <dgm:spPr/>
      <dgm:t>
        <a:bodyPr/>
        <a:lstStyle/>
        <a:p>
          <a:r>
            <a:rPr lang="ru-RU" dirty="0" smtClean="0"/>
            <a:t>Сложно- редкие </a:t>
          </a:r>
        </a:p>
        <a:p>
          <a:r>
            <a:rPr lang="ru-RU" dirty="0" smtClean="0"/>
            <a:t>(341)</a:t>
          </a:r>
          <a:endParaRPr lang="ru-RU" dirty="0"/>
        </a:p>
      </dgm:t>
    </dgm:pt>
    <dgm:pt modelId="{5965B937-5DDC-4753-83AD-D6370CA1A373}" type="parTrans" cxnId="{000113C7-06AD-4D5A-A217-8C59D648664D}">
      <dgm:prSet/>
      <dgm:spPr/>
      <dgm:t>
        <a:bodyPr/>
        <a:lstStyle/>
        <a:p>
          <a:endParaRPr lang="ru-RU"/>
        </a:p>
      </dgm:t>
    </dgm:pt>
    <dgm:pt modelId="{5673DDC6-5CD2-4734-A6EB-4900FE646AFF}" type="sibTrans" cxnId="{000113C7-06AD-4D5A-A217-8C59D648664D}">
      <dgm:prSet/>
      <dgm:spPr/>
      <dgm:t>
        <a:bodyPr/>
        <a:lstStyle/>
        <a:p>
          <a:endParaRPr lang="ru-RU"/>
        </a:p>
      </dgm:t>
    </dgm:pt>
    <dgm:pt modelId="{359FDABA-3A95-4E88-8EE7-A94015CA47D9}" type="pres">
      <dgm:prSet presAssocID="{3542A568-5911-4C1E-A57D-2D9EBBF0ADF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02BC92-944A-4A89-85A7-D9D54585EC27}" type="pres">
      <dgm:prSet presAssocID="{3542A568-5911-4C1E-A57D-2D9EBBF0ADF3}" presName="axisShape" presStyleLbl="bgShp" presStyleIdx="0" presStyleCnt="1"/>
      <dgm:spPr/>
      <dgm:t>
        <a:bodyPr/>
        <a:lstStyle/>
        <a:p>
          <a:endParaRPr lang="ru-RU"/>
        </a:p>
      </dgm:t>
    </dgm:pt>
    <dgm:pt modelId="{2BD37537-DB2B-494E-AF63-E41F026E732C}" type="pres">
      <dgm:prSet presAssocID="{3542A568-5911-4C1E-A57D-2D9EBBF0ADF3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DCA73-E237-44C0-AD0B-368DEADFF6CB}" type="pres">
      <dgm:prSet presAssocID="{3542A568-5911-4C1E-A57D-2D9EBBF0ADF3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52FB4-2435-4868-A257-4C6C3F874746}" type="pres">
      <dgm:prSet presAssocID="{3542A568-5911-4C1E-A57D-2D9EBBF0ADF3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DF466-E954-49C5-8F41-80B73209709F}" type="pres">
      <dgm:prSet presAssocID="{3542A568-5911-4C1E-A57D-2D9EBBF0ADF3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E71DB0-DFB2-4A20-88FA-29128852995D}" type="presOf" srcId="{B33BAF7A-8E7D-45D7-BAB2-C399F6D044F7}" destId="{2BD37537-DB2B-494E-AF63-E41F026E732C}" srcOrd="0" destOrd="0" presId="urn:microsoft.com/office/officeart/2005/8/layout/matrix2"/>
    <dgm:cxn modelId="{BE8E5AE2-6A0C-40AF-AFD2-5BFA1BE528A6}" type="presOf" srcId="{F4107EB9-9BD7-4498-AEA8-BAD9E7CB3758}" destId="{7F1DF466-E954-49C5-8F41-80B73209709F}" srcOrd="0" destOrd="0" presId="urn:microsoft.com/office/officeart/2005/8/layout/matrix2"/>
    <dgm:cxn modelId="{8DA0B274-67B0-4C2D-9DD4-021E4A0D270A}" srcId="{3542A568-5911-4C1E-A57D-2D9EBBF0ADF3}" destId="{0DEA9C20-AF5C-45C9-A156-C04838AE9E1A}" srcOrd="1" destOrd="0" parTransId="{16257BAF-2481-4F72-A192-B7D2B6F7214C}" sibTransId="{D13FF236-A78D-4048-BAD9-67B3D94ABAC1}"/>
    <dgm:cxn modelId="{26BDDE2B-785A-4646-90C3-C06CFC58A38F}" type="presOf" srcId="{0DEA9C20-AF5C-45C9-A156-C04838AE9E1A}" destId="{87ADCA73-E237-44C0-AD0B-368DEADFF6CB}" srcOrd="0" destOrd="0" presId="urn:microsoft.com/office/officeart/2005/8/layout/matrix2"/>
    <dgm:cxn modelId="{000113C7-06AD-4D5A-A217-8C59D648664D}" srcId="{3542A568-5911-4C1E-A57D-2D9EBBF0ADF3}" destId="{F4107EB9-9BD7-4498-AEA8-BAD9E7CB3758}" srcOrd="3" destOrd="0" parTransId="{5965B937-5DDC-4753-83AD-D6370CA1A373}" sibTransId="{5673DDC6-5CD2-4734-A6EB-4900FE646AFF}"/>
    <dgm:cxn modelId="{4AD0D569-9A47-41E9-8FC5-D76B558AC5CB}" srcId="{3542A568-5911-4C1E-A57D-2D9EBBF0ADF3}" destId="{B33BAF7A-8E7D-45D7-BAB2-C399F6D044F7}" srcOrd="0" destOrd="0" parTransId="{0D468E05-8BB0-46E9-A4EB-C9E85C8CC6E7}" sibTransId="{944C53D1-2638-4F90-97A4-AD7E2767B528}"/>
    <dgm:cxn modelId="{81DA36E3-1884-4FE8-B224-103BDE4D3B66}" type="presOf" srcId="{8B1DE8EC-A05D-4704-926F-6B6EBA897A2E}" destId="{9EC52FB4-2435-4868-A257-4C6C3F874746}" srcOrd="0" destOrd="0" presId="urn:microsoft.com/office/officeart/2005/8/layout/matrix2"/>
    <dgm:cxn modelId="{EB069CC0-091A-4D97-B037-324E466A5DBC}" srcId="{3542A568-5911-4C1E-A57D-2D9EBBF0ADF3}" destId="{8B1DE8EC-A05D-4704-926F-6B6EBA897A2E}" srcOrd="2" destOrd="0" parTransId="{3E25E423-17E6-45E8-8C41-163F5F85B063}" sibTransId="{A2F60FB6-4D97-473A-BCA1-BC183E2F8649}"/>
    <dgm:cxn modelId="{DF4C3EA9-2D6E-42AA-B635-682A6D5560DC}" type="presOf" srcId="{3542A568-5911-4C1E-A57D-2D9EBBF0ADF3}" destId="{359FDABA-3A95-4E88-8EE7-A94015CA47D9}" srcOrd="0" destOrd="0" presId="urn:microsoft.com/office/officeart/2005/8/layout/matrix2"/>
    <dgm:cxn modelId="{6C7DEAE9-3986-431B-A0F9-4180FF9670CA}" type="presParOf" srcId="{359FDABA-3A95-4E88-8EE7-A94015CA47D9}" destId="{BF02BC92-944A-4A89-85A7-D9D54585EC27}" srcOrd="0" destOrd="0" presId="urn:microsoft.com/office/officeart/2005/8/layout/matrix2"/>
    <dgm:cxn modelId="{03FA4A6C-2D24-4E3E-8F2A-7B8A3251FC65}" type="presParOf" srcId="{359FDABA-3A95-4E88-8EE7-A94015CA47D9}" destId="{2BD37537-DB2B-494E-AF63-E41F026E732C}" srcOrd="1" destOrd="0" presId="urn:microsoft.com/office/officeart/2005/8/layout/matrix2"/>
    <dgm:cxn modelId="{345A206D-AFB8-47EB-9937-D4092C5479C2}" type="presParOf" srcId="{359FDABA-3A95-4E88-8EE7-A94015CA47D9}" destId="{87ADCA73-E237-44C0-AD0B-368DEADFF6CB}" srcOrd="2" destOrd="0" presId="urn:microsoft.com/office/officeart/2005/8/layout/matrix2"/>
    <dgm:cxn modelId="{D7A5C73D-CDC7-4DDF-8CCB-618DD90EECC1}" type="presParOf" srcId="{359FDABA-3A95-4E88-8EE7-A94015CA47D9}" destId="{9EC52FB4-2435-4868-A257-4C6C3F874746}" srcOrd="3" destOrd="0" presId="urn:microsoft.com/office/officeart/2005/8/layout/matrix2"/>
    <dgm:cxn modelId="{6C43F433-B01B-480D-A7AF-B4DD08B918F9}" type="presParOf" srcId="{359FDABA-3A95-4E88-8EE7-A94015CA47D9}" destId="{7F1DF466-E954-49C5-8F41-80B73209709F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B1DF0-B3C5-44E4-813A-48257496BE4D}" type="datetimeFigureOut">
              <a:rPr lang="ru-RU" smtClean="0"/>
              <a:pPr/>
              <a:t>18.10.2008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7B73F-9A81-455D-9CC7-D8F6271D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7B73F-9A81-455D-9CC7-D8F6271DEE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7B73F-9A81-455D-9CC7-D8F6271DEE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7B73F-9A81-455D-9CC7-D8F6271DEE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C5359-C9E3-458B-9E26-0BBE3437D8BF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9E8B-4F12-4BE1-A9DE-D800F23ECA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BC940-A41E-494E-AB42-8D4347BFDCD5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99E3-9748-4461-BAE3-77F1F44CA3E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0641-1689-4DF2-808E-C997E07108FF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C8E3-FF9A-40A8-8218-4FB6270D76B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A19E5-8060-4DED-B13B-A4F8699882C1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51E92-FE49-49BD-BA1C-C51C0C68E71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67A2A-96DF-44CA-84A6-539C71947BC5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2FFA-E3DA-4A55-8C50-668C4E334DE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765BC-D23E-4331-ADF4-FAF794B57D9A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B88F-2997-4268-8997-469F66896B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FD81B-A193-42F5-BF99-6A07C39D5ED6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2CA48-C629-4EF8-B3F8-53FA75E14D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057CE-AA21-4D79-ABCD-2188FBF6D52B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E909D-592D-4D63-833F-4060BCD77E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1A60-F340-47FD-9061-74C757F72F6F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991F-55E9-47EC-8137-78CA00D1CB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6F1E-505D-44D1-A9AA-8216755935D0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7693-39AA-41BF-AC56-EDBB15500CD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5689B-4DC1-49A1-A052-4CAFEDF3D810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60AF-4314-4D41-AA2A-331170916BF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5FC8A1-967E-4C0A-91D5-EEBF1FC3A65D}" type="datetimeFigureOut">
              <a:rPr lang="fr-FR"/>
              <a:pPr>
                <a:defRPr/>
              </a:pPr>
              <a:t>18/10/2008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28AB3D-6805-465C-8F2B-D5AB4E2BA0E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643274" y="2643182"/>
            <a:ext cx="5457825" cy="101282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Функция или услуга?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4571968" y="3571876"/>
            <a:ext cx="4572032" cy="114301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Федор </a:t>
            </a:r>
            <a:r>
              <a:rPr lang="ru-RU" dirty="0" smtClean="0">
                <a:solidFill>
                  <a:schemeClr val="bg1"/>
                </a:solidFill>
              </a:rPr>
              <a:t>Краснов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Александр Сергеев</a:t>
            </a:r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071678"/>
            <a:ext cx="1857388" cy="42862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chemeClr val="bg1"/>
                </a:solidFill>
              </a:rPr>
              <a:t>Распределение  сложных вопросов в неделю</a:t>
            </a:r>
            <a:r>
              <a:rPr lang="ru-RU" dirty="0" smtClean="0"/>
              <a:t/>
            </a:r>
            <a:br>
              <a:rPr lang="ru-RU" dirty="0" smtClean="0"/>
            </a:br>
            <a:endParaRPr lang="fr-CA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285720" y="1643050"/>
          <a:ext cx="8643998" cy="511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ИТ </a:t>
            </a:r>
            <a:r>
              <a:rPr lang="ru-RU" dirty="0" smtClean="0">
                <a:solidFill>
                  <a:schemeClr val="bg1"/>
                </a:solidFill>
              </a:rPr>
              <a:t>продукты. Критерии сегментации</a:t>
            </a:r>
            <a:endParaRPr lang="fr-CA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0" y="1714488"/>
          <a:ext cx="9144000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Группы</a:t>
            </a:r>
            <a:r>
              <a:rPr lang="ru-RU" dirty="0" smtClean="0"/>
              <a:t> </a:t>
            </a:r>
            <a:r>
              <a:rPr lang="ru-RU" dirty="0" smtClean="0"/>
              <a:t>внутренних пользователей</a:t>
            </a:r>
            <a:endParaRPr lang="fr-CA" dirty="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2500298" y="22145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488" y="635795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 582  активных корпоративных пользователя</a:t>
            </a:r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7286644" y="1643050"/>
            <a:ext cx="1643074" cy="1071570"/>
          </a:xfrm>
          <a:prstGeom prst="wedgeRoundRectCallout">
            <a:avLst>
              <a:gd name="adj1" fmla="val -85621"/>
              <a:gd name="adj2" fmla="val 1440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«Маньяки»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214546" y="4572008"/>
            <a:ext cx="1428760" cy="1071570"/>
          </a:xfrm>
          <a:prstGeom prst="wedgeRoundRectCallout">
            <a:avLst>
              <a:gd name="adj1" fmla="val 89640"/>
              <a:gd name="adj2" fmla="val 484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«Тихони»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внимание.</a:t>
            </a:r>
            <a:endParaRPr lang="fr-CA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 descr="C:\Users\Федор\Pictures\3.jpg"/>
          <p:cNvPicPr>
            <a:picLocks noChangeAspect="1" noChangeArrowheads="1"/>
          </p:cNvPicPr>
          <p:nvPr/>
        </p:nvPicPr>
        <p:blipFill>
          <a:blip r:embed="rId4"/>
          <a:srcRect l="7843" t="7158" r="7843" b="8313"/>
          <a:stretch>
            <a:fillRect/>
          </a:stretch>
        </p:blipFill>
        <p:spPr bwMode="auto">
          <a:xfrm>
            <a:off x="3071802" y="2071678"/>
            <a:ext cx="307183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ru-RU" dirty="0" smtClean="0"/>
              <a:t>Корпоративные ИТ</a:t>
            </a:r>
            <a:endParaRPr lang="fr-CA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2357422" y="1428736"/>
          <a:ext cx="650085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500562" y="1785926"/>
            <a:ext cx="4500594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Место ИТ службы </a:t>
            </a:r>
            <a:endParaRPr lang="fr-CA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428736"/>
          <a:ext cx="9001156" cy="274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00034" y="4071942"/>
          <a:ext cx="8429684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29322" y="37861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+mj-lt"/>
              </a:rPr>
              <a:t>Предприятие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Внутренний рынок ИТ услуг</a:t>
            </a:r>
            <a:endParaRPr lang="fr-CA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2071670" y="1571612"/>
          <a:ext cx="692948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«… с точки зрения маркетинга.» 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9322" y="37861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+mj-lt"/>
              </a:rPr>
              <a:t>Предприятие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285720" y="1857364"/>
          <a:ext cx="857256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Основные направления исследований</a:t>
            </a:r>
            <a:endParaRPr lang="fr-CA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2357422" y="1643050"/>
          <a:ext cx="650085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928802"/>
            <a:ext cx="3286148" cy="371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100" dirty="0" smtClean="0">
                <a:solidFill>
                  <a:schemeClr val="bg1"/>
                </a:solidFill>
              </a:rPr>
              <a:t>Распределение запросов</a:t>
            </a:r>
            <a:r>
              <a:rPr lang="ru-RU" sz="3100" baseline="0" dirty="0" smtClean="0">
                <a:solidFill>
                  <a:schemeClr val="bg1"/>
                </a:solidFill>
              </a:rPr>
              <a:t> по  сложности</a:t>
            </a:r>
            <a:endParaRPr lang="fr-CA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785926"/>
          <a:ext cx="892971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ИТ </a:t>
            </a:r>
            <a:r>
              <a:rPr lang="ru-RU" dirty="0" smtClean="0">
                <a:solidFill>
                  <a:schemeClr val="bg1"/>
                </a:solidFill>
              </a:rPr>
              <a:t>продукты. Поиск критериев</a:t>
            </a:r>
            <a:endParaRPr lang="fr-CA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0" y="1714488"/>
          <a:ext cx="9144000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2500306"/>
            <a:ext cx="1428760" cy="378621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solidFill>
                  <a:schemeClr val="bg1"/>
                </a:solidFill>
              </a:rPr>
              <a:t>Распределение  простых вопросов в неделю</a:t>
            </a:r>
            <a:r>
              <a:rPr lang="ru-RU" dirty="0" smtClean="0"/>
              <a:t/>
            </a:r>
            <a:br>
              <a:rPr lang="ru-RU" dirty="0" smtClean="0"/>
            </a:br>
            <a:endParaRPr lang="fr-CA" dirty="0" smtClean="0">
              <a:solidFill>
                <a:schemeClr val="bg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14348" y="2143116"/>
          <a:ext cx="7648575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67</Template>
  <TotalTime>326</TotalTime>
  <Words>416</Words>
  <Application>Microsoft Office PowerPoint</Application>
  <PresentationFormat>Экран (4:3)</PresentationFormat>
  <Paragraphs>84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67</vt:lpstr>
      <vt:lpstr>Функция или услуга?</vt:lpstr>
      <vt:lpstr>Корпоративные ИТ</vt:lpstr>
      <vt:lpstr>Место ИТ службы </vt:lpstr>
      <vt:lpstr>Внутренний рынок ИТ услуг</vt:lpstr>
      <vt:lpstr>«… с точки зрения маркетинга.» </vt:lpstr>
      <vt:lpstr>Основные направления исследований</vt:lpstr>
      <vt:lpstr>Распределение запросов по  сложности</vt:lpstr>
      <vt:lpstr>ИТ продукты. Поиск критериев</vt:lpstr>
      <vt:lpstr>Распределение  простых вопросов в неделю </vt:lpstr>
      <vt:lpstr>Распределение  сложных вопросов в неделю </vt:lpstr>
      <vt:lpstr>ИТ продукты. Критерии сегментации</vt:lpstr>
      <vt:lpstr>Группы внутренних пользователей</vt:lpstr>
      <vt:lpstr>Спасибо за внимание.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Функция или услуга?</dc:title>
  <dc:creator>fkrasnov</dc:creator>
  <cp:lastModifiedBy>Федор</cp:lastModifiedBy>
  <cp:revision>41</cp:revision>
  <dcterms:created xsi:type="dcterms:W3CDTF">2008-10-17T10:38:34Z</dcterms:created>
  <dcterms:modified xsi:type="dcterms:W3CDTF">2008-10-18T14:16:15Z</dcterms:modified>
</cp:coreProperties>
</file>